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1" r:id="rId1"/>
  </p:sldMasterIdLst>
  <p:notesMasterIdLst>
    <p:notesMasterId r:id="rId13"/>
  </p:notesMasterIdLst>
  <p:handoutMasterIdLst>
    <p:handoutMasterId r:id="rId14"/>
  </p:handoutMasterIdLst>
  <p:sldIdLst>
    <p:sldId id="276" r:id="rId2"/>
    <p:sldId id="286" r:id="rId3"/>
    <p:sldId id="287" r:id="rId4"/>
    <p:sldId id="288" r:id="rId5"/>
    <p:sldId id="292" r:id="rId6"/>
    <p:sldId id="291" r:id="rId7"/>
    <p:sldId id="289" r:id="rId8"/>
    <p:sldId id="290" r:id="rId9"/>
    <p:sldId id="296" r:id="rId10"/>
    <p:sldId id="297" r:id="rId11"/>
    <p:sldId id="275" r:id="rId12"/>
  </p:sldIdLst>
  <p:sldSz cx="9144000" cy="5148263"/>
  <p:notesSz cx="7315200" cy="96012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54D"/>
    <a:srgbClr val="16273E"/>
    <a:srgbClr val="C7C8D7"/>
    <a:srgbClr val="DADBEA"/>
    <a:srgbClr val="E0E1F1"/>
    <a:srgbClr val="95A9C7"/>
    <a:srgbClr val="D60000"/>
    <a:srgbClr val="1E34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3" autoAdjust="0"/>
    <p:restoredTop sz="94660"/>
  </p:normalViewPr>
  <p:slideViewPr>
    <p:cSldViewPr>
      <p:cViewPr varScale="1">
        <p:scale>
          <a:sx n="118" d="100"/>
          <a:sy n="118" d="100"/>
        </p:scale>
        <p:origin x="366" y="108"/>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5BFEC-AE3F-43F2-B2F1-360318EC90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017D80-BCA7-4F1E-85BB-71211A4C3703}">
      <dgm:prSet phldrT="[Text]"/>
      <dgm:spPr/>
      <dgm:t>
        <a:bodyPr/>
        <a:lstStyle/>
        <a:p>
          <a:r>
            <a:rPr lang="en-US" dirty="0" smtClean="0"/>
            <a:t>VSS Fast Restore</a:t>
          </a:r>
          <a:endParaRPr lang="en-US" dirty="0"/>
        </a:p>
      </dgm:t>
    </dgm:pt>
    <dgm:pt modelId="{16DBABC5-6CA4-4756-A681-84A8A0B7B7C7}" type="parTrans" cxnId="{8618AFAA-6DE8-4680-8989-DF491493E3D1}">
      <dgm:prSet/>
      <dgm:spPr/>
      <dgm:t>
        <a:bodyPr/>
        <a:lstStyle/>
        <a:p>
          <a:endParaRPr lang="en-US"/>
        </a:p>
      </dgm:t>
    </dgm:pt>
    <dgm:pt modelId="{BCDDCDA7-0979-49D5-8C13-0BBD2F399453}" type="sibTrans" cxnId="{8618AFAA-6DE8-4680-8989-DF491493E3D1}">
      <dgm:prSet/>
      <dgm:spPr/>
      <dgm:t>
        <a:bodyPr/>
        <a:lstStyle/>
        <a:p>
          <a:endParaRPr lang="en-US"/>
        </a:p>
      </dgm:t>
    </dgm:pt>
    <dgm:pt modelId="{2C088AD9-04DC-4CFF-BE11-42A3D6933755}">
      <dgm:prSet phldrT="[Text]"/>
      <dgm:spPr/>
      <dgm:t>
        <a:bodyPr/>
        <a:lstStyle/>
        <a:p>
          <a:r>
            <a:rPr lang="en-US" dirty="0" smtClean="0"/>
            <a:t>VSS Instant Restore</a:t>
          </a:r>
          <a:endParaRPr lang="en-US" dirty="0"/>
        </a:p>
      </dgm:t>
    </dgm:pt>
    <dgm:pt modelId="{D472FDA1-52E2-4258-80F8-08F635ECF829}" type="parTrans" cxnId="{D638034E-13C2-40ED-A678-1FEBDD44EF62}">
      <dgm:prSet/>
      <dgm:spPr/>
      <dgm:t>
        <a:bodyPr/>
        <a:lstStyle/>
        <a:p>
          <a:endParaRPr lang="en-US"/>
        </a:p>
      </dgm:t>
    </dgm:pt>
    <dgm:pt modelId="{FCB13CFF-8B4F-4257-89B1-919783BAAE67}" type="sibTrans" cxnId="{D638034E-13C2-40ED-A678-1FEBDD44EF62}">
      <dgm:prSet/>
      <dgm:spPr/>
      <dgm:t>
        <a:bodyPr/>
        <a:lstStyle/>
        <a:p>
          <a:endParaRPr lang="en-US"/>
        </a:p>
      </dgm:t>
    </dgm:pt>
    <dgm:pt modelId="{9336EED5-DC06-42DC-B0A7-E6EB600FF5C2}">
      <dgm:prSet phldrT="[Text]"/>
      <dgm:spPr/>
      <dgm:t>
        <a:bodyPr/>
        <a:lstStyle/>
        <a:p>
          <a:r>
            <a:rPr lang="en-US" altLang="en-US" dirty="0" smtClean="0"/>
            <a:t>Restore from Spectrum Protect Server storage</a:t>
          </a:r>
          <a:endParaRPr lang="en-US" dirty="0"/>
        </a:p>
      </dgm:t>
    </dgm:pt>
    <dgm:pt modelId="{91BF3DE6-2EA4-4DDC-863C-07409EF5D6BD}" type="parTrans" cxnId="{35EC4221-AA46-4556-B8D4-D6575F62FC39}">
      <dgm:prSet/>
      <dgm:spPr/>
      <dgm:t>
        <a:bodyPr/>
        <a:lstStyle/>
        <a:p>
          <a:endParaRPr lang="en-US"/>
        </a:p>
      </dgm:t>
    </dgm:pt>
    <dgm:pt modelId="{4D942E3D-5158-4232-9C47-00B4E8D98F4D}" type="sibTrans" cxnId="{35EC4221-AA46-4556-B8D4-D6575F62FC39}">
      <dgm:prSet/>
      <dgm:spPr/>
      <dgm:t>
        <a:bodyPr/>
        <a:lstStyle/>
        <a:p>
          <a:endParaRPr lang="en-US"/>
        </a:p>
      </dgm:t>
    </dgm:pt>
    <dgm:pt modelId="{7E574465-9018-4757-81E2-48762120FE5D}">
      <dgm:prSet phldrT="[Text]"/>
      <dgm:spPr/>
      <dgm:t>
        <a:bodyPr/>
        <a:lstStyle/>
        <a:p>
          <a:r>
            <a:rPr lang="en-US" altLang="en-US" dirty="0" smtClean="0"/>
            <a:t>Restore by using file-level copy from mounted snapshot</a:t>
          </a:r>
          <a:endParaRPr lang="en-US" dirty="0"/>
        </a:p>
      </dgm:t>
    </dgm:pt>
    <dgm:pt modelId="{82FD9349-2A61-4ECD-AF7F-1B3D10D02226}" type="parTrans" cxnId="{B6092868-D1C5-4DB3-87D3-13B38FF727E4}">
      <dgm:prSet/>
      <dgm:spPr/>
      <dgm:t>
        <a:bodyPr/>
        <a:lstStyle/>
        <a:p>
          <a:endParaRPr lang="en-US"/>
        </a:p>
      </dgm:t>
    </dgm:pt>
    <dgm:pt modelId="{3D62BF86-F303-4D29-94D1-81A0488F4E99}" type="sibTrans" cxnId="{B6092868-D1C5-4DB3-87D3-13B38FF727E4}">
      <dgm:prSet/>
      <dgm:spPr/>
      <dgm:t>
        <a:bodyPr/>
        <a:lstStyle/>
        <a:p>
          <a:endParaRPr lang="en-US"/>
        </a:p>
      </dgm:t>
    </dgm:pt>
    <dgm:pt modelId="{6CF27C10-6616-4A64-9C0E-D971D7C9B25C}">
      <dgm:prSet phldrT="[Text]"/>
      <dgm:spPr/>
      <dgm:t>
        <a:bodyPr/>
        <a:lstStyle/>
        <a:p>
          <a:r>
            <a:rPr lang="en-US" altLang="en-US" dirty="0" smtClean="0"/>
            <a:t>Restore by using volume-level copy from snapshot (hardware-assisted)</a:t>
          </a:r>
          <a:endParaRPr lang="en-US" dirty="0"/>
        </a:p>
      </dgm:t>
    </dgm:pt>
    <dgm:pt modelId="{6E44D5B0-1B6D-4138-A7EC-BDB2E428363E}" type="parTrans" cxnId="{EE155512-BE23-4419-A5C4-358776E7DF39}">
      <dgm:prSet/>
      <dgm:spPr/>
      <dgm:t>
        <a:bodyPr/>
        <a:lstStyle/>
        <a:p>
          <a:endParaRPr lang="en-US"/>
        </a:p>
      </dgm:t>
    </dgm:pt>
    <dgm:pt modelId="{45FE6B8C-976E-4DB1-8822-5683556D7A4B}" type="sibTrans" cxnId="{EE155512-BE23-4419-A5C4-358776E7DF39}">
      <dgm:prSet/>
      <dgm:spPr/>
      <dgm:t>
        <a:bodyPr/>
        <a:lstStyle/>
        <a:p>
          <a:endParaRPr lang="en-US"/>
        </a:p>
      </dgm:t>
    </dgm:pt>
    <dgm:pt modelId="{C2B46DE6-B3DC-4B5A-A8F4-F811F6EA3A3F}">
      <dgm:prSet/>
      <dgm:spPr/>
      <dgm:t>
        <a:bodyPr/>
        <a:lstStyle/>
        <a:p>
          <a:r>
            <a:rPr lang="en-US" altLang="en-US" smtClean="0"/>
            <a:t>Hardware-assisted restore</a:t>
          </a:r>
          <a:endParaRPr lang="en-US" altLang="en-US" dirty="0" smtClean="0"/>
        </a:p>
      </dgm:t>
    </dgm:pt>
    <dgm:pt modelId="{1D0697CA-74A4-4D00-8191-A5904B7E9A07}" type="parTrans" cxnId="{EB0B981A-BD5A-4331-8A29-E03F07929939}">
      <dgm:prSet/>
      <dgm:spPr/>
      <dgm:t>
        <a:bodyPr/>
        <a:lstStyle/>
        <a:p>
          <a:endParaRPr lang="en-US"/>
        </a:p>
      </dgm:t>
    </dgm:pt>
    <dgm:pt modelId="{3A3EE110-427B-404A-884E-5E70DB7A5565}" type="sibTrans" cxnId="{EB0B981A-BD5A-4331-8A29-E03F07929939}">
      <dgm:prSet/>
      <dgm:spPr/>
      <dgm:t>
        <a:bodyPr/>
        <a:lstStyle/>
        <a:p>
          <a:endParaRPr lang="en-US"/>
        </a:p>
      </dgm:t>
    </dgm:pt>
    <dgm:pt modelId="{91AF3B5D-B5AE-4D82-A5BF-EFD6CAEBAFB2}">
      <dgm:prSet/>
      <dgm:spPr/>
      <dgm:t>
        <a:bodyPr/>
        <a:lstStyle/>
        <a:p>
          <a:r>
            <a:rPr lang="en-US" altLang="en-US" dirty="0" smtClean="0"/>
            <a:t>Only available on XIV, SVC based storage devices, DS8000, and Storwize V7000 at version 4.1.3 and earlier</a:t>
          </a:r>
          <a:endParaRPr lang="en-US" altLang="en-US" dirty="0"/>
        </a:p>
      </dgm:t>
    </dgm:pt>
    <dgm:pt modelId="{7DF0A29D-AE35-4D0C-875A-F6213013BE81}" type="parTrans" cxnId="{CB396C08-CCF6-41E0-A624-AEE9DB3ECBED}">
      <dgm:prSet/>
      <dgm:spPr/>
      <dgm:t>
        <a:bodyPr/>
        <a:lstStyle/>
        <a:p>
          <a:endParaRPr lang="en-US"/>
        </a:p>
      </dgm:t>
    </dgm:pt>
    <dgm:pt modelId="{4D22D21F-B351-4507-9773-D7C3B6FF409C}" type="sibTrans" cxnId="{CB396C08-CCF6-41E0-A624-AEE9DB3ECBED}">
      <dgm:prSet/>
      <dgm:spPr/>
      <dgm:t>
        <a:bodyPr/>
        <a:lstStyle/>
        <a:p>
          <a:endParaRPr lang="en-US"/>
        </a:p>
      </dgm:t>
    </dgm:pt>
    <dgm:pt modelId="{7B41AB69-F506-4B2D-B81D-2F860D430C1F}">
      <dgm:prSet phldrT="[Text]"/>
      <dgm:spPr/>
      <dgm:t>
        <a:bodyPr/>
        <a:lstStyle/>
        <a:p>
          <a:r>
            <a:rPr lang="en-US" dirty="0" smtClean="0"/>
            <a:t>VSS Restore</a:t>
          </a:r>
          <a:endParaRPr lang="en-US" dirty="0"/>
        </a:p>
      </dgm:t>
    </dgm:pt>
    <dgm:pt modelId="{6CCE0BE1-8B61-4EF6-8BB7-68F410A48839}" type="parTrans" cxnId="{340B782D-1D49-469B-A32E-1FD6FBD859E7}">
      <dgm:prSet/>
      <dgm:spPr/>
      <dgm:t>
        <a:bodyPr/>
        <a:lstStyle/>
        <a:p>
          <a:endParaRPr lang="en-US"/>
        </a:p>
      </dgm:t>
    </dgm:pt>
    <dgm:pt modelId="{13C6CD5A-113F-463D-85B5-DA84A500886F}" type="sibTrans" cxnId="{340B782D-1D49-469B-A32E-1FD6FBD859E7}">
      <dgm:prSet/>
      <dgm:spPr/>
      <dgm:t>
        <a:bodyPr/>
        <a:lstStyle/>
        <a:p>
          <a:endParaRPr lang="en-US"/>
        </a:p>
      </dgm:t>
    </dgm:pt>
    <dgm:pt modelId="{0DB1000D-0516-488C-8D77-32A8B438247B}" type="pres">
      <dgm:prSet presAssocID="{FD85BFEC-AE3F-43F2-B2F1-360318EC90E5}" presName="linear" presStyleCnt="0">
        <dgm:presLayoutVars>
          <dgm:dir/>
          <dgm:animLvl val="lvl"/>
          <dgm:resizeHandles val="exact"/>
        </dgm:presLayoutVars>
      </dgm:prSet>
      <dgm:spPr/>
      <dgm:t>
        <a:bodyPr/>
        <a:lstStyle/>
        <a:p>
          <a:endParaRPr lang="en-US"/>
        </a:p>
      </dgm:t>
    </dgm:pt>
    <dgm:pt modelId="{0483A902-2DFC-42F7-9836-CE7C367F3034}" type="pres">
      <dgm:prSet presAssocID="{7B41AB69-F506-4B2D-B81D-2F860D430C1F}" presName="parentLin" presStyleCnt="0"/>
      <dgm:spPr/>
    </dgm:pt>
    <dgm:pt modelId="{C5374AE0-48B1-4FF2-835A-F96421FFC25D}" type="pres">
      <dgm:prSet presAssocID="{7B41AB69-F506-4B2D-B81D-2F860D430C1F}" presName="parentLeftMargin" presStyleLbl="node1" presStyleIdx="0" presStyleCnt="3"/>
      <dgm:spPr/>
      <dgm:t>
        <a:bodyPr/>
        <a:lstStyle/>
        <a:p>
          <a:endParaRPr lang="en-US"/>
        </a:p>
      </dgm:t>
    </dgm:pt>
    <dgm:pt modelId="{4E9BB475-2701-4E09-AE9A-C747A5720F17}" type="pres">
      <dgm:prSet presAssocID="{7B41AB69-F506-4B2D-B81D-2F860D430C1F}" presName="parentText" presStyleLbl="node1" presStyleIdx="0" presStyleCnt="3">
        <dgm:presLayoutVars>
          <dgm:chMax val="0"/>
          <dgm:bulletEnabled val="1"/>
        </dgm:presLayoutVars>
      </dgm:prSet>
      <dgm:spPr/>
      <dgm:t>
        <a:bodyPr/>
        <a:lstStyle/>
        <a:p>
          <a:endParaRPr lang="en-US"/>
        </a:p>
      </dgm:t>
    </dgm:pt>
    <dgm:pt modelId="{05C12C33-C0AB-41CD-B0B0-9BB9000E835D}" type="pres">
      <dgm:prSet presAssocID="{7B41AB69-F506-4B2D-B81D-2F860D430C1F}" presName="negativeSpace" presStyleCnt="0"/>
      <dgm:spPr/>
    </dgm:pt>
    <dgm:pt modelId="{4E553074-8D84-48A1-BA3C-580AC124B2DC}" type="pres">
      <dgm:prSet presAssocID="{7B41AB69-F506-4B2D-B81D-2F860D430C1F}" presName="childText" presStyleLbl="conFgAcc1" presStyleIdx="0" presStyleCnt="3">
        <dgm:presLayoutVars>
          <dgm:bulletEnabled val="1"/>
        </dgm:presLayoutVars>
      </dgm:prSet>
      <dgm:spPr/>
      <dgm:t>
        <a:bodyPr/>
        <a:lstStyle/>
        <a:p>
          <a:endParaRPr lang="en-US"/>
        </a:p>
      </dgm:t>
    </dgm:pt>
    <dgm:pt modelId="{F762EEE9-DAF8-4087-9885-D6CEF0E245D2}" type="pres">
      <dgm:prSet presAssocID="{13C6CD5A-113F-463D-85B5-DA84A500886F}" presName="spaceBetweenRectangles" presStyleCnt="0"/>
      <dgm:spPr/>
    </dgm:pt>
    <dgm:pt modelId="{CB5B371E-A733-425B-976A-FC5F0E774E48}" type="pres">
      <dgm:prSet presAssocID="{B8017D80-BCA7-4F1E-85BB-71211A4C3703}" presName="parentLin" presStyleCnt="0"/>
      <dgm:spPr/>
    </dgm:pt>
    <dgm:pt modelId="{0BC1C38A-13A9-4C33-95C3-77C871C9EF31}" type="pres">
      <dgm:prSet presAssocID="{B8017D80-BCA7-4F1E-85BB-71211A4C3703}" presName="parentLeftMargin" presStyleLbl="node1" presStyleIdx="0" presStyleCnt="3"/>
      <dgm:spPr/>
      <dgm:t>
        <a:bodyPr/>
        <a:lstStyle/>
        <a:p>
          <a:endParaRPr lang="en-US"/>
        </a:p>
      </dgm:t>
    </dgm:pt>
    <dgm:pt modelId="{5F9F3A36-771A-4A59-AC88-1810D08F1F9B}" type="pres">
      <dgm:prSet presAssocID="{B8017D80-BCA7-4F1E-85BB-71211A4C3703}" presName="parentText" presStyleLbl="node1" presStyleIdx="1" presStyleCnt="3">
        <dgm:presLayoutVars>
          <dgm:chMax val="0"/>
          <dgm:bulletEnabled val="1"/>
        </dgm:presLayoutVars>
      </dgm:prSet>
      <dgm:spPr/>
      <dgm:t>
        <a:bodyPr/>
        <a:lstStyle/>
        <a:p>
          <a:endParaRPr lang="en-US"/>
        </a:p>
      </dgm:t>
    </dgm:pt>
    <dgm:pt modelId="{C050B5AF-B5F3-4F69-B639-991BBAA7D1EC}" type="pres">
      <dgm:prSet presAssocID="{B8017D80-BCA7-4F1E-85BB-71211A4C3703}" presName="negativeSpace" presStyleCnt="0"/>
      <dgm:spPr/>
    </dgm:pt>
    <dgm:pt modelId="{3C74D249-6B53-40C8-A18F-5B7AAA97753E}" type="pres">
      <dgm:prSet presAssocID="{B8017D80-BCA7-4F1E-85BB-71211A4C3703}" presName="childText" presStyleLbl="conFgAcc1" presStyleIdx="1" presStyleCnt="3">
        <dgm:presLayoutVars>
          <dgm:bulletEnabled val="1"/>
        </dgm:presLayoutVars>
      </dgm:prSet>
      <dgm:spPr/>
      <dgm:t>
        <a:bodyPr/>
        <a:lstStyle/>
        <a:p>
          <a:endParaRPr lang="en-US"/>
        </a:p>
      </dgm:t>
    </dgm:pt>
    <dgm:pt modelId="{FC3DB22E-C660-42C4-A43C-3146742A4828}" type="pres">
      <dgm:prSet presAssocID="{BCDDCDA7-0979-49D5-8C13-0BBD2F399453}" presName="spaceBetweenRectangles" presStyleCnt="0"/>
      <dgm:spPr/>
    </dgm:pt>
    <dgm:pt modelId="{39212D47-8644-4A38-939B-02BBCA8F71D1}" type="pres">
      <dgm:prSet presAssocID="{2C088AD9-04DC-4CFF-BE11-42A3D6933755}" presName="parentLin" presStyleCnt="0"/>
      <dgm:spPr/>
    </dgm:pt>
    <dgm:pt modelId="{09B1817E-1B69-4DA5-A3CE-A61A276D2D97}" type="pres">
      <dgm:prSet presAssocID="{2C088AD9-04DC-4CFF-BE11-42A3D6933755}" presName="parentLeftMargin" presStyleLbl="node1" presStyleIdx="1" presStyleCnt="3"/>
      <dgm:spPr/>
      <dgm:t>
        <a:bodyPr/>
        <a:lstStyle/>
        <a:p>
          <a:endParaRPr lang="en-US"/>
        </a:p>
      </dgm:t>
    </dgm:pt>
    <dgm:pt modelId="{C3AF14A2-7B3F-4048-BB39-2C894BAC6A6B}" type="pres">
      <dgm:prSet presAssocID="{2C088AD9-04DC-4CFF-BE11-42A3D6933755}" presName="parentText" presStyleLbl="node1" presStyleIdx="2" presStyleCnt="3">
        <dgm:presLayoutVars>
          <dgm:chMax val="0"/>
          <dgm:bulletEnabled val="1"/>
        </dgm:presLayoutVars>
      </dgm:prSet>
      <dgm:spPr/>
      <dgm:t>
        <a:bodyPr/>
        <a:lstStyle/>
        <a:p>
          <a:endParaRPr lang="en-US"/>
        </a:p>
      </dgm:t>
    </dgm:pt>
    <dgm:pt modelId="{1B435C76-421F-438F-B1E2-0E6AAD42F6E3}" type="pres">
      <dgm:prSet presAssocID="{2C088AD9-04DC-4CFF-BE11-42A3D6933755}" presName="negativeSpace" presStyleCnt="0"/>
      <dgm:spPr/>
    </dgm:pt>
    <dgm:pt modelId="{F9FCF7B3-D6DF-4493-A56F-9648C9D7A7E7}" type="pres">
      <dgm:prSet presAssocID="{2C088AD9-04DC-4CFF-BE11-42A3D6933755}" presName="childText" presStyleLbl="conFgAcc1" presStyleIdx="2" presStyleCnt="3">
        <dgm:presLayoutVars>
          <dgm:bulletEnabled val="1"/>
        </dgm:presLayoutVars>
      </dgm:prSet>
      <dgm:spPr/>
      <dgm:t>
        <a:bodyPr/>
        <a:lstStyle/>
        <a:p>
          <a:endParaRPr lang="en-US"/>
        </a:p>
      </dgm:t>
    </dgm:pt>
  </dgm:ptLst>
  <dgm:cxnLst>
    <dgm:cxn modelId="{4F90ED3A-895F-4D50-A98C-2DFB8553C1AC}" type="presOf" srcId="{C2B46DE6-B3DC-4B5A-A8F4-F811F6EA3A3F}" destId="{F9FCF7B3-D6DF-4493-A56F-9648C9D7A7E7}" srcOrd="0" destOrd="1" presId="urn:microsoft.com/office/officeart/2005/8/layout/list1"/>
    <dgm:cxn modelId="{D638034E-13C2-40ED-A678-1FEBDD44EF62}" srcId="{FD85BFEC-AE3F-43F2-B2F1-360318EC90E5}" destId="{2C088AD9-04DC-4CFF-BE11-42A3D6933755}" srcOrd="2" destOrd="0" parTransId="{D472FDA1-52E2-4258-80F8-08F635ECF829}" sibTransId="{FCB13CFF-8B4F-4257-89B1-919783BAAE67}"/>
    <dgm:cxn modelId="{8618AFAA-6DE8-4680-8989-DF491493E3D1}" srcId="{FD85BFEC-AE3F-43F2-B2F1-360318EC90E5}" destId="{B8017D80-BCA7-4F1E-85BB-71211A4C3703}" srcOrd="1" destOrd="0" parTransId="{16DBABC5-6CA4-4756-A681-84A8A0B7B7C7}" sibTransId="{BCDDCDA7-0979-49D5-8C13-0BBD2F399453}"/>
    <dgm:cxn modelId="{683BD72A-6D7A-4D69-8AC4-B63090A1B300}" type="presOf" srcId="{6CF27C10-6616-4A64-9C0E-D971D7C9B25C}" destId="{F9FCF7B3-D6DF-4493-A56F-9648C9D7A7E7}" srcOrd="0" destOrd="0" presId="urn:microsoft.com/office/officeart/2005/8/layout/list1"/>
    <dgm:cxn modelId="{EE155512-BE23-4419-A5C4-358776E7DF39}" srcId="{2C088AD9-04DC-4CFF-BE11-42A3D6933755}" destId="{6CF27C10-6616-4A64-9C0E-D971D7C9B25C}" srcOrd="0" destOrd="0" parTransId="{6E44D5B0-1B6D-4138-A7EC-BDB2E428363E}" sibTransId="{45FE6B8C-976E-4DB1-8822-5683556D7A4B}"/>
    <dgm:cxn modelId="{9CBA3B70-6DAA-4A61-9947-38A43711C14A}" type="presOf" srcId="{9336EED5-DC06-42DC-B0A7-E6EB600FF5C2}" destId="{4E553074-8D84-48A1-BA3C-580AC124B2DC}" srcOrd="0" destOrd="0" presId="urn:microsoft.com/office/officeart/2005/8/layout/list1"/>
    <dgm:cxn modelId="{65FDF379-06B2-4A56-8AD2-631FA4D0F80E}" type="presOf" srcId="{B8017D80-BCA7-4F1E-85BB-71211A4C3703}" destId="{0BC1C38A-13A9-4C33-95C3-77C871C9EF31}" srcOrd="0" destOrd="0" presId="urn:microsoft.com/office/officeart/2005/8/layout/list1"/>
    <dgm:cxn modelId="{0B419C17-28A9-47D4-99E1-76A4E1871FEB}" type="presOf" srcId="{7B41AB69-F506-4B2D-B81D-2F860D430C1F}" destId="{C5374AE0-48B1-4FF2-835A-F96421FFC25D}" srcOrd="0" destOrd="0" presId="urn:microsoft.com/office/officeart/2005/8/layout/list1"/>
    <dgm:cxn modelId="{DF61E10C-62B6-49BB-83D1-0F81D87071C9}" type="presOf" srcId="{B8017D80-BCA7-4F1E-85BB-71211A4C3703}" destId="{5F9F3A36-771A-4A59-AC88-1810D08F1F9B}" srcOrd="1" destOrd="0" presId="urn:microsoft.com/office/officeart/2005/8/layout/list1"/>
    <dgm:cxn modelId="{907715AF-49DA-4F63-824E-8C232638F8F0}" type="presOf" srcId="{7B41AB69-F506-4B2D-B81D-2F860D430C1F}" destId="{4E9BB475-2701-4E09-AE9A-C747A5720F17}" srcOrd="1" destOrd="0" presId="urn:microsoft.com/office/officeart/2005/8/layout/list1"/>
    <dgm:cxn modelId="{28AC93F4-308D-44C4-B830-2F7EFA6A931F}" type="presOf" srcId="{7E574465-9018-4757-81E2-48762120FE5D}" destId="{3C74D249-6B53-40C8-A18F-5B7AAA97753E}" srcOrd="0" destOrd="0" presId="urn:microsoft.com/office/officeart/2005/8/layout/list1"/>
    <dgm:cxn modelId="{E70799D6-CB0B-4294-8AF3-62B01E318401}" type="presOf" srcId="{91AF3B5D-B5AE-4D82-A5BF-EFD6CAEBAFB2}" destId="{F9FCF7B3-D6DF-4493-A56F-9648C9D7A7E7}" srcOrd="0" destOrd="2" presId="urn:microsoft.com/office/officeart/2005/8/layout/list1"/>
    <dgm:cxn modelId="{B6092868-D1C5-4DB3-87D3-13B38FF727E4}" srcId="{B8017D80-BCA7-4F1E-85BB-71211A4C3703}" destId="{7E574465-9018-4757-81E2-48762120FE5D}" srcOrd="0" destOrd="0" parTransId="{82FD9349-2A61-4ECD-AF7F-1B3D10D02226}" sibTransId="{3D62BF86-F303-4D29-94D1-81A0488F4E99}"/>
    <dgm:cxn modelId="{5F316B9C-6C86-4267-99EB-8A9DC215B7F5}" type="presOf" srcId="{FD85BFEC-AE3F-43F2-B2F1-360318EC90E5}" destId="{0DB1000D-0516-488C-8D77-32A8B438247B}" srcOrd="0" destOrd="0" presId="urn:microsoft.com/office/officeart/2005/8/layout/list1"/>
    <dgm:cxn modelId="{CB396C08-CCF6-41E0-A624-AEE9DB3ECBED}" srcId="{2C088AD9-04DC-4CFF-BE11-42A3D6933755}" destId="{91AF3B5D-B5AE-4D82-A5BF-EFD6CAEBAFB2}" srcOrd="2" destOrd="0" parTransId="{7DF0A29D-AE35-4D0C-875A-F6213013BE81}" sibTransId="{4D22D21F-B351-4507-9773-D7C3B6FF409C}"/>
    <dgm:cxn modelId="{35EC4221-AA46-4556-B8D4-D6575F62FC39}" srcId="{7B41AB69-F506-4B2D-B81D-2F860D430C1F}" destId="{9336EED5-DC06-42DC-B0A7-E6EB600FF5C2}" srcOrd="0" destOrd="0" parTransId="{91BF3DE6-2EA4-4DDC-863C-07409EF5D6BD}" sibTransId="{4D942E3D-5158-4232-9C47-00B4E8D98F4D}"/>
    <dgm:cxn modelId="{340B782D-1D49-469B-A32E-1FD6FBD859E7}" srcId="{FD85BFEC-AE3F-43F2-B2F1-360318EC90E5}" destId="{7B41AB69-F506-4B2D-B81D-2F860D430C1F}" srcOrd="0" destOrd="0" parTransId="{6CCE0BE1-8B61-4EF6-8BB7-68F410A48839}" sibTransId="{13C6CD5A-113F-463D-85B5-DA84A500886F}"/>
    <dgm:cxn modelId="{EB0B981A-BD5A-4331-8A29-E03F07929939}" srcId="{2C088AD9-04DC-4CFF-BE11-42A3D6933755}" destId="{C2B46DE6-B3DC-4B5A-A8F4-F811F6EA3A3F}" srcOrd="1" destOrd="0" parTransId="{1D0697CA-74A4-4D00-8191-A5904B7E9A07}" sibTransId="{3A3EE110-427B-404A-884E-5E70DB7A5565}"/>
    <dgm:cxn modelId="{7AC187D1-F086-4CB8-A1D8-77B06B352578}" type="presOf" srcId="{2C088AD9-04DC-4CFF-BE11-42A3D6933755}" destId="{09B1817E-1B69-4DA5-A3CE-A61A276D2D97}" srcOrd="0" destOrd="0" presId="urn:microsoft.com/office/officeart/2005/8/layout/list1"/>
    <dgm:cxn modelId="{D78A14D5-D093-487A-BA3F-BF74F0E3D887}" type="presOf" srcId="{2C088AD9-04DC-4CFF-BE11-42A3D6933755}" destId="{C3AF14A2-7B3F-4048-BB39-2C894BAC6A6B}" srcOrd="1" destOrd="0" presId="urn:microsoft.com/office/officeart/2005/8/layout/list1"/>
    <dgm:cxn modelId="{1C82F8DA-3F7C-4599-91F6-EF99454360F0}" type="presParOf" srcId="{0DB1000D-0516-488C-8D77-32A8B438247B}" destId="{0483A902-2DFC-42F7-9836-CE7C367F3034}" srcOrd="0" destOrd="0" presId="urn:microsoft.com/office/officeart/2005/8/layout/list1"/>
    <dgm:cxn modelId="{9BB33EA4-9CF9-4D15-9095-9DB85276FF49}" type="presParOf" srcId="{0483A902-2DFC-42F7-9836-CE7C367F3034}" destId="{C5374AE0-48B1-4FF2-835A-F96421FFC25D}" srcOrd="0" destOrd="0" presId="urn:microsoft.com/office/officeart/2005/8/layout/list1"/>
    <dgm:cxn modelId="{470435D6-7444-41DB-97E5-978FDA17F315}" type="presParOf" srcId="{0483A902-2DFC-42F7-9836-CE7C367F3034}" destId="{4E9BB475-2701-4E09-AE9A-C747A5720F17}" srcOrd="1" destOrd="0" presId="urn:microsoft.com/office/officeart/2005/8/layout/list1"/>
    <dgm:cxn modelId="{28C70BD4-667D-4170-BE3A-1E6CA26B7EFB}" type="presParOf" srcId="{0DB1000D-0516-488C-8D77-32A8B438247B}" destId="{05C12C33-C0AB-41CD-B0B0-9BB9000E835D}" srcOrd="1" destOrd="0" presId="urn:microsoft.com/office/officeart/2005/8/layout/list1"/>
    <dgm:cxn modelId="{64BC7DDB-69D0-492F-BB25-41282891E49C}" type="presParOf" srcId="{0DB1000D-0516-488C-8D77-32A8B438247B}" destId="{4E553074-8D84-48A1-BA3C-580AC124B2DC}" srcOrd="2" destOrd="0" presId="urn:microsoft.com/office/officeart/2005/8/layout/list1"/>
    <dgm:cxn modelId="{0DF48D1E-1AFD-485F-ADE5-77BCFF810914}" type="presParOf" srcId="{0DB1000D-0516-488C-8D77-32A8B438247B}" destId="{F762EEE9-DAF8-4087-9885-D6CEF0E245D2}" srcOrd="3" destOrd="0" presId="urn:microsoft.com/office/officeart/2005/8/layout/list1"/>
    <dgm:cxn modelId="{566E3279-2CAE-4548-AA04-0815A4DF6F17}" type="presParOf" srcId="{0DB1000D-0516-488C-8D77-32A8B438247B}" destId="{CB5B371E-A733-425B-976A-FC5F0E774E48}" srcOrd="4" destOrd="0" presId="urn:microsoft.com/office/officeart/2005/8/layout/list1"/>
    <dgm:cxn modelId="{AAF27493-53EA-4AC8-855B-8D9A3973E30F}" type="presParOf" srcId="{CB5B371E-A733-425B-976A-FC5F0E774E48}" destId="{0BC1C38A-13A9-4C33-95C3-77C871C9EF31}" srcOrd="0" destOrd="0" presId="urn:microsoft.com/office/officeart/2005/8/layout/list1"/>
    <dgm:cxn modelId="{74F56DC0-6146-4D9A-9FA6-0262837DF5BD}" type="presParOf" srcId="{CB5B371E-A733-425B-976A-FC5F0E774E48}" destId="{5F9F3A36-771A-4A59-AC88-1810D08F1F9B}" srcOrd="1" destOrd="0" presId="urn:microsoft.com/office/officeart/2005/8/layout/list1"/>
    <dgm:cxn modelId="{C03B9517-06FB-4EAE-AD7D-18DF27648C75}" type="presParOf" srcId="{0DB1000D-0516-488C-8D77-32A8B438247B}" destId="{C050B5AF-B5F3-4F69-B639-991BBAA7D1EC}" srcOrd="5" destOrd="0" presId="urn:microsoft.com/office/officeart/2005/8/layout/list1"/>
    <dgm:cxn modelId="{803DD1BE-5E1F-4E6B-84C7-3D69D440D155}" type="presParOf" srcId="{0DB1000D-0516-488C-8D77-32A8B438247B}" destId="{3C74D249-6B53-40C8-A18F-5B7AAA97753E}" srcOrd="6" destOrd="0" presId="urn:microsoft.com/office/officeart/2005/8/layout/list1"/>
    <dgm:cxn modelId="{C49B0D20-EA7E-4351-82E4-7945049A5FBF}" type="presParOf" srcId="{0DB1000D-0516-488C-8D77-32A8B438247B}" destId="{FC3DB22E-C660-42C4-A43C-3146742A4828}" srcOrd="7" destOrd="0" presId="urn:microsoft.com/office/officeart/2005/8/layout/list1"/>
    <dgm:cxn modelId="{2A43A175-5923-45C3-AA1A-23E9F003044C}" type="presParOf" srcId="{0DB1000D-0516-488C-8D77-32A8B438247B}" destId="{39212D47-8644-4A38-939B-02BBCA8F71D1}" srcOrd="8" destOrd="0" presId="urn:microsoft.com/office/officeart/2005/8/layout/list1"/>
    <dgm:cxn modelId="{83179976-6BBF-4280-8A8C-CC7FA149A15F}" type="presParOf" srcId="{39212D47-8644-4A38-939B-02BBCA8F71D1}" destId="{09B1817E-1B69-4DA5-A3CE-A61A276D2D97}" srcOrd="0" destOrd="0" presId="urn:microsoft.com/office/officeart/2005/8/layout/list1"/>
    <dgm:cxn modelId="{1F1FDA65-C39F-4DBD-BFAC-31096A76CAF7}" type="presParOf" srcId="{39212D47-8644-4A38-939B-02BBCA8F71D1}" destId="{C3AF14A2-7B3F-4048-BB39-2C894BAC6A6B}" srcOrd="1" destOrd="0" presId="urn:microsoft.com/office/officeart/2005/8/layout/list1"/>
    <dgm:cxn modelId="{8F14138F-1CA6-4537-8630-D259B60C4348}" type="presParOf" srcId="{0DB1000D-0516-488C-8D77-32A8B438247B}" destId="{1B435C76-421F-438F-B1E2-0E6AAD42F6E3}" srcOrd="9" destOrd="0" presId="urn:microsoft.com/office/officeart/2005/8/layout/list1"/>
    <dgm:cxn modelId="{3BD89FB7-D4BB-4327-996A-EF133D5348DF}" type="presParOf" srcId="{0DB1000D-0516-488C-8D77-32A8B438247B}" destId="{F9FCF7B3-D6DF-4493-A56F-9648C9D7A7E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53074-8D84-48A1-BA3C-580AC124B2DC}">
      <dsp:nvSpPr>
        <dsp:cNvPr id="0" name=""/>
        <dsp:cNvSpPr/>
      </dsp:nvSpPr>
      <dsp:spPr>
        <a:xfrm>
          <a:off x="0" y="245262"/>
          <a:ext cx="8160327" cy="667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332" tIns="333248" rIns="633332" bIns="113792" numCol="1" spcCol="1270" anchor="t" anchorCtr="0">
          <a:noAutofit/>
        </a:bodyPr>
        <a:lstStyle/>
        <a:p>
          <a:pPr marL="171450" lvl="1" indent="-171450" algn="l" defTabSz="711200">
            <a:lnSpc>
              <a:spcPct val="90000"/>
            </a:lnSpc>
            <a:spcBef>
              <a:spcPct val="0"/>
            </a:spcBef>
            <a:spcAft>
              <a:spcPct val="15000"/>
            </a:spcAft>
            <a:buChar char="••"/>
          </a:pPr>
          <a:r>
            <a:rPr lang="en-US" altLang="en-US" sz="1600" kern="1200" dirty="0" smtClean="0"/>
            <a:t>Restore from Spectrum Protect Server storage</a:t>
          </a:r>
          <a:endParaRPr lang="en-US" sz="1600" kern="1200" dirty="0"/>
        </a:p>
      </dsp:txBody>
      <dsp:txXfrm>
        <a:off x="0" y="245262"/>
        <a:ext cx="8160327" cy="667800"/>
      </dsp:txXfrm>
    </dsp:sp>
    <dsp:sp modelId="{4E9BB475-2701-4E09-AE9A-C747A5720F17}">
      <dsp:nvSpPr>
        <dsp:cNvPr id="0" name=""/>
        <dsp:cNvSpPr/>
      </dsp:nvSpPr>
      <dsp:spPr>
        <a:xfrm>
          <a:off x="408016" y="9102"/>
          <a:ext cx="5712228"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9" tIns="0" rIns="215909" bIns="0" numCol="1" spcCol="1270" anchor="ctr" anchorCtr="0">
          <a:noAutofit/>
        </a:bodyPr>
        <a:lstStyle/>
        <a:p>
          <a:pPr lvl="0" algn="l" defTabSz="711200">
            <a:lnSpc>
              <a:spcPct val="90000"/>
            </a:lnSpc>
            <a:spcBef>
              <a:spcPct val="0"/>
            </a:spcBef>
            <a:spcAft>
              <a:spcPct val="35000"/>
            </a:spcAft>
          </a:pPr>
          <a:r>
            <a:rPr lang="en-US" sz="1600" kern="1200" dirty="0" smtClean="0"/>
            <a:t>VSS Restore</a:t>
          </a:r>
          <a:endParaRPr lang="en-US" sz="1600" kern="1200" dirty="0"/>
        </a:p>
      </dsp:txBody>
      <dsp:txXfrm>
        <a:off x="431073" y="32159"/>
        <a:ext cx="5666114" cy="426206"/>
      </dsp:txXfrm>
    </dsp:sp>
    <dsp:sp modelId="{3C74D249-6B53-40C8-A18F-5B7AAA97753E}">
      <dsp:nvSpPr>
        <dsp:cNvPr id="0" name=""/>
        <dsp:cNvSpPr/>
      </dsp:nvSpPr>
      <dsp:spPr>
        <a:xfrm>
          <a:off x="0" y="1235622"/>
          <a:ext cx="8160327" cy="667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332" tIns="333248" rIns="633332" bIns="113792" numCol="1" spcCol="1270" anchor="t" anchorCtr="0">
          <a:noAutofit/>
        </a:bodyPr>
        <a:lstStyle/>
        <a:p>
          <a:pPr marL="171450" lvl="1" indent="-171450" algn="l" defTabSz="711200">
            <a:lnSpc>
              <a:spcPct val="90000"/>
            </a:lnSpc>
            <a:spcBef>
              <a:spcPct val="0"/>
            </a:spcBef>
            <a:spcAft>
              <a:spcPct val="15000"/>
            </a:spcAft>
            <a:buChar char="••"/>
          </a:pPr>
          <a:r>
            <a:rPr lang="en-US" altLang="en-US" sz="1600" kern="1200" dirty="0" smtClean="0"/>
            <a:t>Restore by using file-level copy from mounted snapshot</a:t>
          </a:r>
          <a:endParaRPr lang="en-US" sz="1600" kern="1200" dirty="0"/>
        </a:p>
      </dsp:txBody>
      <dsp:txXfrm>
        <a:off x="0" y="1235622"/>
        <a:ext cx="8160327" cy="667800"/>
      </dsp:txXfrm>
    </dsp:sp>
    <dsp:sp modelId="{5F9F3A36-771A-4A59-AC88-1810D08F1F9B}">
      <dsp:nvSpPr>
        <dsp:cNvPr id="0" name=""/>
        <dsp:cNvSpPr/>
      </dsp:nvSpPr>
      <dsp:spPr>
        <a:xfrm>
          <a:off x="408016" y="999462"/>
          <a:ext cx="5712228"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9" tIns="0" rIns="215909" bIns="0" numCol="1" spcCol="1270" anchor="ctr" anchorCtr="0">
          <a:noAutofit/>
        </a:bodyPr>
        <a:lstStyle/>
        <a:p>
          <a:pPr lvl="0" algn="l" defTabSz="711200">
            <a:lnSpc>
              <a:spcPct val="90000"/>
            </a:lnSpc>
            <a:spcBef>
              <a:spcPct val="0"/>
            </a:spcBef>
            <a:spcAft>
              <a:spcPct val="35000"/>
            </a:spcAft>
          </a:pPr>
          <a:r>
            <a:rPr lang="en-US" sz="1600" kern="1200" dirty="0" smtClean="0"/>
            <a:t>VSS Fast Restore</a:t>
          </a:r>
          <a:endParaRPr lang="en-US" sz="1600" kern="1200" dirty="0"/>
        </a:p>
      </dsp:txBody>
      <dsp:txXfrm>
        <a:off x="431073" y="1022519"/>
        <a:ext cx="5666114" cy="426206"/>
      </dsp:txXfrm>
    </dsp:sp>
    <dsp:sp modelId="{F9FCF7B3-D6DF-4493-A56F-9648C9D7A7E7}">
      <dsp:nvSpPr>
        <dsp:cNvPr id="0" name=""/>
        <dsp:cNvSpPr/>
      </dsp:nvSpPr>
      <dsp:spPr>
        <a:xfrm>
          <a:off x="0" y="2225982"/>
          <a:ext cx="8160327"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3332" tIns="333248" rIns="633332" bIns="113792" numCol="1" spcCol="1270" anchor="t" anchorCtr="0">
          <a:noAutofit/>
        </a:bodyPr>
        <a:lstStyle/>
        <a:p>
          <a:pPr marL="171450" lvl="1" indent="-171450" algn="l" defTabSz="711200">
            <a:lnSpc>
              <a:spcPct val="90000"/>
            </a:lnSpc>
            <a:spcBef>
              <a:spcPct val="0"/>
            </a:spcBef>
            <a:spcAft>
              <a:spcPct val="15000"/>
            </a:spcAft>
            <a:buChar char="••"/>
          </a:pPr>
          <a:r>
            <a:rPr lang="en-US" altLang="en-US" sz="1600" kern="1200" dirty="0" smtClean="0"/>
            <a:t>Restore by using volume-level copy from snapshot (hardware-assisted)</a:t>
          </a:r>
          <a:endParaRPr lang="en-US" sz="1600" kern="1200" dirty="0"/>
        </a:p>
        <a:p>
          <a:pPr marL="171450" lvl="1" indent="-171450" algn="l" defTabSz="711200">
            <a:lnSpc>
              <a:spcPct val="90000"/>
            </a:lnSpc>
            <a:spcBef>
              <a:spcPct val="0"/>
            </a:spcBef>
            <a:spcAft>
              <a:spcPct val="15000"/>
            </a:spcAft>
            <a:buChar char="••"/>
          </a:pPr>
          <a:r>
            <a:rPr lang="en-US" altLang="en-US" sz="1600" kern="1200" smtClean="0"/>
            <a:t>Hardware-assisted restore</a:t>
          </a:r>
          <a:endParaRPr lang="en-US" altLang="en-US" sz="1600" kern="1200" dirty="0" smtClean="0"/>
        </a:p>
        <a:p>
          <a:pPr marL="171450" lvl="1" indent="-171450" algn="l" defTabSz="711200">
            <a:lnSpc>
              <a:spcPct val="90000"/>
            </a:lnSpc>
            <a:spcBef>
              <a:spcPct val="0"/>
            </a:spcBef>
            <a:spcAft>
              <a:spcPct val="15000"/>
            </a:spcAft>
            <a:buChar char="••"/>
          </a:pPr>
          <a:r>
            <a:rPr lang="en-US" altLang="en-US" sz="1600" kern="1200" dirty="0" smtClean="0"/>
            <a:t>Only available on XIV, SVC based storage devices, DS8000, and Storwize V7000 at version 4.1.3 and earlier</a:t>
          </a:r>
          <a:endParaRPr lang="en-US" altLang="en-US" sz="1600" kern="1200" dirty="0"/>
        </a:p>
      </dsp:txBody>
      <dsp:txXfrm>
        <a:off x="0" y="2225982"/>
        <a:ext cx="8160327" cy="1360800"/>
      </dsp:txXfrm>
    </dsp:sp>
    <dsp:sp modelId="{C3AF14A2-7B3F-4048-BB39-2C894BAC6A6B}">
      <dsp:nvSpPr>
        <dsp:cNvPr id="0" name=""/>
        <dsp:cNvSpPr/>
      </dsp:nvSpPr>
      <dsp:spPr>
        <a:xfrm>
          <a:off x="408016" y="1989822"/>
          <a:ext cx="5712228"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9" tIns="0" rIns="215909" bIns="0" numCol="1" spcCol="1270" anchor="ctr" anchorCtr="0">
          <a:noAutofit/>
        </a:bodyPr>
        <a:lstStyle/>
        <a:p>
          <a:pPr lvl="0" algn="l" defTabSz="711200">
            <a:lnSpc>
              <a:spcPct val="90000"/>
            </a:lnSpc>
            <a:spcBef>
              <a:spcPct val="0"/>
            </a:spcBef>
            <a:spcAft>
              <a:spcPct val="35000"/>
            </a:spcAft>
          </a:pPr>
          <a:r>
            <a:rPr lang="en-US" sz="1600" kern="1200" dirty="0" smtClean="0"/>
            <a:t>VSS Instant Restore</a:t>
          </a:r>
          <a:endParaRPr lang="en-US" sz="1600" kern="1200" dirty="0"/>
        </a:p>
      </dsp:txBody>
      <dsp:txXfrm>
        <a:off x="431073" y="2012879"/>
        <a:ext cx="5666114"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74F824E9-DF77-C144-81F1-6E250A07CBF3}" type="datetime1">
              <a:rPr lang="en-US" smtClean="0"/>
              <a:pPr>
                <a:defRPr/>
              </a:pPr>
              <a:t>12/11/2015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r>
              <a:rPr lang="en-US" smtClean="0"/>
              <a:t>Footnote goes here</a:t>
            </a: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A636D1EB-FA2F-4E46-8DD0-5812A077AE27}" type="slidenum">
              <a:rPr lang="en-US"/>
              <a:pPr>
                <a:defRPr/>
              </a:pPr>
              <a:t>‹#›</a:t>
            </a:fld>
            <a:endParaRPr lang="en-US"/>
          </a:p>
        </p:txBody>
      </p:sp>
    </p:spTree>
    <p:extLst>
      <p:ext uri="{BB962C8B-B14F-4D97-AF65-F5344CB8AC3E}">
        <p14:creationId xmlns:p14="http://schemas.microsoft.com/office/powerpoint/2010/main" val="19517179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smtClean="0"/>
            </a:lvl1pPr>
          </a:lstStyle>
          <a:p>
            <a:pPr>
              <a:defRPr/>
            </a:pPr>
            <a:fld id="{1ED75455-DD45-3F40-89D3-E20034D929AF}" type="datetime1">
              <a:rPr lang="en-US" smtClean="0"/>
              <a:pPr>
                <a:defRPr/>
              </a:pPr>
              <a:t>12/11/2015</a:t>
            </a:fld>
            <a:endParaRPr lang="en-US"/>
          </a:p>
        </p:txBody>
      </p:sp>
      <p:sp>
        <p:nvSpPr>
          <p:cNvPr id="4" name="Slide Image Placeholder 3"/>
          <p:cNvSpPr>
            <a:spLocks noGrp="1" noRot="1" noChangeAspect="1"/>
          </p:cNvSpPr>
          <p:nvPr>
            <p:ph type="sldImg" idx="2"/>
          </p:nvPr>
        </p:nvSpPr>
        <p:spPr>
          <a:xfrm>
            <a:off x="460375" y="720725"/>
            <a:ext cx="639445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smtClean="0"/>
            </a:lvl1pPr>
          </a:lstStyle>
          <a:p>
            <a:pPr>
              <a:defRPr/>
            </a:pPr>
            <a:r>
              <a:rPr lang="en-US" smtClean="0"/>
              <a:t>Footnote goes here</a:t>
            </a: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smtClean="0"/>
            </a:lvl1pPr>
          </a:lstStyle>
          <a:p>
            <a:pPr>
              <a:defRPr/>
            </a:pPr>
            <a:fld id="{041AD25C-5F99-E04E-BABE-3E27D4CF4EB9}" type="slidenum">
              <a:rPr lang="en-US"/>
              <a:pPr>
                <a:defRPr/>
              </a:pPr>
              <a:t>‹#›</a:t>
            </a:fld>
            <a:endParaRPr lang="en-US"/>
          </a:p>
        </p:txBody>
      </p:sp>
    </p:spTree>
    <p:extLst>
      <p:ext uri="{BB962C8B-B14F-4D97-AF65-F5344CB8AC3E}">
        <p14:creationId xmlns:p14="http://schemas.microsoft.com/office/powerpoint/2010/main" val="2659547693"/>
      </p:ext>
    </p:extLst>
  </p:cSld>
  <p:clrMap bg1="lt1" tx1="dk1" bg2="lt2" tx2="dk2" accent1="accent1" accent2="accent2" accent3="accent3" accent4="accent4" accent5="accent5" accent6="accent6" hlink="hlink" folHlink="folHlink"/>
  <p:hf hd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smtClean="0"/>
          </a:p>
        </p:txBody>
      </p:sp>
      <p:sp>
        <p:nvSpPr>
          <p:cNvPr id="23556" name="Header Placeholder 3"/>
          <p:cNvSpPr>
            <a:spLocks noGrp="1"/>
          </p:cNvSpPr>
          <p:nvPr>
            <p:ph type="hdr" sz="quarter"/>
          </p:nvPr>
        </p:nvSpPr>
        <p:spPr>
          <a:noFill/>
        </p:spPr>
        <p:txBody>
          <a:bodyPr/>
          <a:lstStyle>
            <a:lvl1pPr defTabSz="550863">
              <a:defRPr sz="2200">
                <a:solidFill>
                  <a:schemeClr val="hlink"/>
                </a:solidFill>
                <a:latin typeface="Arial" panose="020B0604020202020204" pitchFamily="34" charset="0"/>
                <a:cs typeface="Arial" panose="020B0604020202020204" pitchFamily="34" charset="0"/>
              </a:defRPr>
            </a:lvl1pPr>
            <a:lvl2pPr marL="742950" indent="-285750" defTabSz="550863">
              <a:defRPr sz="2200">
                <a:solidFill>
                  <a:schemeClr val="hlink"/>
                </a:solidFill>
                <a:latin typeface="Arial" panose="020B0604020202020204" pitchFamily="34" charset="0"/>
                <a:cs typeface="Arial" panose="020B0604020202020204" pitchFamily="34" charset="0"/>
              </a:defRPr>
            </a:lvl2pPr>
            <a:lvl3pPr marL="1143000" indent="-228600" defTabSz="550863">
              <a:defRPr sz="2200">
                <a:solidFill>
                  <a:schemeClr val="hlink"/>
                </a:solidFill>
                <a:latin typeface="Arial" panose="020B0604020202020204" pitchFamily="34" charset="0"/>
                <a:cs typeface="Arial" panose="020B0604020202020204" pitchFamily="34" charset="0"/>
              </a:defRPr>
            </a:lvl3pPr>
            <a:lvl4pPr marL="1600200" indent="-228600" defTabSz="550863">
              <a:defRPr sz="2200">
                <a:solidFill>
                  <a:schemeClr val="hlink"/>
                </a:solidFill>
                <a:latin typeface="Arial" panose="020B0604020202020204" pitchFamily="34" charset="0"/>
                <a:cs typeface="Arial" panose="020B0604020202020204" pitchFamily="34" charset="0"/>
              </a:defRPr>
            </a:lvl4pPr>
            <a:lvl5pPr marL="2057400" indent="-228600" defTabSz="550863">
              <a:defRPr sz="2200">
                <a:solidFill>
                  <a:schemeClr val="hlink"/>
                </a:solidFill>
                <a:latin typeface="Arial" panose="020B0604020202020204" pitchFamily="34" charset="0"/>
                <a:cs typeface="Arial" panose="020B0604020202020204" pitchFamily="34" charset="0"/>
              </a:defRPr>
            </a:lvl5pPr>
            <a:lvl6pPr marL="2514600" indent="-228600" defTabSz="550863"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6pPr>
            <a:lvl7pPr marL="2971800" indent="-228600" defTabSz="550863"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7pPr>
            <a:lvl8pPr marL="3429000" indent="-228600" defTabSz="550863"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8pPr>
            <a:lvl9pPr marL="3886200" indent="-228600" defTabSz="550863"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9pPr>
          </a:lstStyle>
          <a:p>
            <a:r>
              <a:rPr lang="en-US" altLang="en-US" sz="600" smtClean="0">
                <a:solidFill>
                  <a:schemeClr val="tx1"/>
                </a:solidFill>
              </a:rPr>
              <a:t>Course Title (Change on Notes Master)</a:t>
            </a:r>
          </a:p>
        </p:txBody>
      </p:sp>
      <p:sp>
        <p:nvSpPr>
          <p:cNvPr id="23557" name="Footer Placeholder 4"/>
          <p:cNvSpPr>
            <a:spLocks noGrp="1"/>
          </p:cNvSpPr>
          <p:nvPr>
            <p:ph type="ftr" sz="quarter" idx="4"/>
          </p:nvPr>
        </p:nvSpPr>
        <p:spPr>
          <a:noFill/>
        </p:spPr>
        <p:txBody>
          <a:bodyPr/>
          <a:lstStyle>
            <a:lvl1pPr defTabSz="565150">
              <a:defRPr sz="2200">
                <a:solidFill>
                  <a:schemeClr val="hlink"/>
                </a:solidFill>
                <a:latin typeface="Arial" panose="020B0604020202020204" pitchFamily="34" charset="0"/>
                <a:cs typeface="Arial" panose="020B0604020202020204" pitchFamily="34" charset="0"/>
              </a:defRPr>
            </a:lvl1pPr>
            <a:lvl2pPr marL="742950" indent="-285750" defTabSz="565150">
              <a:defRPr sz="2200">
                <a:solidFill>
                  <a:schemeClr val="hlink"/>
                </a:solidFill>
                <a:latin typeface="Arial" panose="020B0604020202020204" pitchFamily="34" charset="0"/>
                <a:cs typeface="Arial" panose="020B0604020202020204" pitchFamily="34" charset="0"/>
              </a:defRPr>
            </a:lvl2pPr>
            <a:lvl3pPr marL="1143000" indent="-228600" defTabSz="565150">
              <a:defRPr sz="2200">
                <a:solidFill>
                  <a:schemeClr val="hlink"/>
                </a:solidFill>
                <a:latin typeface="Arial" panose="020B0604020202020204" pitchFamily="34" charset="0"/>
                <a:cs typeface="Arial" panose="020B0604020202020204" pitchFamily="34" charset="0"/>
              </a:defRPr>
            </a:lvl3pPr>
            <a:lvl4pPr marL="1600200" indent="-228600" defTabSz="565150">
              <a:defRPr sz="2200">
                <a:solidFill>
                  <a:schemeClr val="hlink"/>
                </a:solidFill>
                <a:latin typeface="Arial" panose="020B0604020202020204" pitchFamily="34" charset="0"/>
                <a:cs typeface="Arial" panose="020B0604020202020204" pitchFamily="34" charset="0"/>
              </a:defRPr>
            </a:lvl4pPr>
            <a:lvl5pPr marL="2057400" indent="-228600" defTabSz="565150">
              <a:defRPr sz="2200">
                <a:solidFill>
                  <a:schemeClr val="hlink"/>
                </a:solidFill>
                <a:latin typeface="Arial" panose="020B0604020202020204" pitchFamily="34" charset="0"/>
                <a:cs typeface="Arial" panose="020B0604020202020204" pitchFamily="34" charset="0"/>
              </a:defRPr>
            </a:lvl5pPr>
            <a:lvl6pPr marL="2514600" indent="-228600" defTabSz="56515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6pPr>
            <a:lvl7pPr marL="2971800" indent="-228600" defTabSz="56515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7pPr>
            <a:lvl8pPr marL="3429000" indent="-228600" defTabSz="56515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8pPr>
            <a:lvl9pPr marL="3886200" indent="-228600" defTabSz="565150" eaLnBrk="0" fontAlgn="base" hangingPunct="0">
              <a:spcBef>
                <a:spcPct val="0"/>
              </a:spcBef>
              <a:spcAft>
                <a:spcPct val="0"/>
              </a:spcAft>
              <a:defRPr sz="2200">
                <a:solidFill>
                  <a:schemeClr val="hlink"/>
                </a:solidFill>
                <a:latin typeface="Arial" panose="020B0604020202020204" pitchFamily="34" charset="0"/>
                <a:cs typeface="Arial" panose="020B0604020202020204" pitchFamily="34" charset="0"/>
              </a:defRPr>
            </a:lvl9pPr>
          </a:lstStyle>
          <a:p>
            <a:r>
              <a:rPr lang="en-US" altLang="en-US" sz="500" smtClean="0">
                <a:solidFill>
                  <a:schemeClr val="tx1"/>
                </a:solidFill>
              </a:rPr>
              <a:t>© Copyright IBM Corp. 2013    Course materials may not be reproduced in whole or in part without the prior written permission of IBM.</a:t>
            </a:r>
          </a:p>
        </p:txBody>
      </p:sp>
    </p:spTree>
    <p:extLst>
      <p:ext uri="{BB962C8B-B14F-4D97-AF65-F5344CB8AC3E}">
        <p14:creationId xmlns:p14="http://schemas.microsoft.com/office/powerpoint/2010/main" val="308842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Course title</a:t>
            </a:r>
            <a:endParaRPr lang="en-US" dirty="0"/>
          </a:p>
        </p:txBody>
      </p:sp>
      <p:sp>
        <p:nvSpPr>
          <p:cNvPr id="5" name="Footer Placeholder 4"/>
          <p:cNvSpPr>
            <a:spLocks noGrp="1"/>
          </p:cNvSpPr>
          <p:nvPr>
            <p:ph type="ftr" sz="quarter" idx="11"/>
          </p:nvPr>
        </p:nvSpPr>
        <p:spPr/>
        <p:txBody>
          <a:bodyPr/>
          <a:lstStyle/>
          <a:p>
            <a:pPr>
              <a:defRPr/>
            </a:pPr>
            <a:r>
              <a:rPr lang="en-US" smtClean="0"/>
              <a:t>© Copyright IBM Corporation 2013</a:t>
            </a:r>
            <a:endParaRPr lang="en-US" dirty="0"/>
          </a:p>
        </p:txBody>
      </p:sp>
      <p:sp>
        <p:nvSpPr>
          <p:cNvPr id="6" name="Slide Number Placeholder 5"/>
          <p:cNvSpPr>
            <a:spLocks noGrp="1"/>
          </p:cNvSpPr>
          <p:nvPr>
            <p:ph type="sldNum" sz="quarter" idx="12"/>
          </p:nvPr>
        </p:nvSpPr>
        <p:spPr/>
        <p:txBody>
          <a:bodyPr/>
          <a:lstStyle/>
          <a:p>
            <a:fld id="{90E4F481-B240-4EDC-9989-3428BFDFC221}" type="slidenum">
              <a:rPr lang="en-US" altLang="en-US" smtClean="0"/>
              <a:pPr/>
              <a:t>10</a:t>
            </a:fld>
            <a:endParaRPr lang="en-US" altLang="en-US" dirty="0"/>
          </a:p>
        </p:txBody>
      </p:sp>
    </p:spTree>
    <p:extLst>
      <p:ext uri="{BB962C8B-B14F-4D97-AF65-F5344CB8AC3E}">
        <p14:creationId xmlns:p14="http://schemas.microsoft.com/office/powerpoint/2010/main" val="1563475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419600" y="1583531"/>
            <a:ext cx="4343400" cy="990600"/>
          </a:xfrm>
        </p:spPr>
        <p:txBody>
          <a:bodyPr anchor="b"/>
          <a:lstStyle>
            <a:lvl1pPr algn="l">
              <a:lnSpc>
                <a:spcPct val="90000"/>
              </a:lnSpc>
              <a:defRPr sz="1800">
                <a:solidFill>
                  <a:schemeClr val="tx2">
                    <a:lumMod val="85000"/>
                    <a:lumOff val="15000"/>
                  </a:schemeClr>
                </a:solidFill>
              </a:defRPr>
            </a:lvl1pPr>
          </a:lstStyle>
          <a:p>
            <a:pPr lvl="0"/>
            <a:r>
              <a:rPr lang="en-US" noProof="0" dirty="0" smtClean="0"/>
              <a:t>Click to edit Master title style</a:t>
            </a:r>
          </a:p>
        </p:txBody>
      </p:sp>
      <p:sp>
        <p:nvSpPr>
          <p:cNvPr id="18435" name="Rectangle 3"/>
          <p:cNvSpPr>
            <a:spLocks noGrp="1" noChangeArrowheads="1"/>
          </p:cNvSpPr>
          <p:nvPr>
            <p:ph type="subTitle" idx="1"/>
          </p:nvPr>
        </p:nvSpPr>
        <p:spPr>
          <a:xfrm>
            <a:off x="4419600" y="2650331"/>
            <a:ext cx="4343400" cy="1143000"/>
          </a:xfrm>
        </p:spPr>
        <p:txBody>
          <a:bodyPr/>
          <a:lstStyle>
            <a:lvl1pPr marL="0" indent="0">
              <a:buFontTx/>
              <a:buNone/>
              <a:defRPr sz="1300" b="1">
                <a:solidFill>
                  <a:schemeClr val="bg2">
                    <a:lumMod val="75000"/>
                  </a:schemeClr>
                </a:solidFill>
                <a:latin typeface="Arial"/>
                <a:cs typeface="Arial"/>
              </a:defRPr>
            </a:lvl1pPr>
          </a:lstStyle>
          <a:p>
            <a:pPr lvl="0"/>
            <a:r>
              <a:rPr lang="en-US" noProof="0" dirty="0" smtClean="0"/>
              <a:t>Click to edit Master subtitle style</a:t>
            </a:r>
          </a:p>
        </p:txBody>
      </p:sp>
      <p:pic>
        <p:nvPicPr>
          <p:cNvPr id="2" name="Picture 1" descr="graphic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8731"/>
            <a:ext cx="9144000" cy="73634"/>
          </a:xfrm>
          <a:prstGeom prst="rect">
            <a:avLst/>
          </a:prstGeom>
        </p:spPr>
      </p:pic>
      <p:cxnSp>
        <p:nvCxnSpPr>
          <p:cNvPr id="10" name="Straight Connector 9"/>
          <p:cNvCxnSpPr/>
          <p:nvPr userDrawn="1"/>
        </p:nvCxnSpPr>
        <p:spPr>
          <a:xfrm>
            <a:off x="4267200" y="2269331"/>
            <a:ext cx="0" cy="685800"/>
          </a:xfrm>
          <a:prstGeom prst="line">
            <a:avLst/>
          </a:prstGeom>
          <a:ln>
            <a:solidFill>
              <a:schemeClr val="tx2">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IBM-Spectrum-Storage(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600" y="2116931"/>
            <a:ext cx="3069558" cy="651710"/>
          </a:xfrm>
          <a:prstGeom prst="rect">
            <a:avLst/>
          </a:prstGeom>
        </p:spPr>
      </p:pic>
      <p:pic>
        <p:nvPicPr>
          <p:cNvPr id="9" name="Picture 8" descr="IBM (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28924" y="4555331"/>
            <a:ext cx="634076" cy="235557"/>
          </a:xfrm>
          <a:prstGeom prst="rect">
            <a:avLst/>
          </a:prstGeom>
        </p:spPr>
      </p:pic>
    </p:spTree>
    <p:extLst>
      <p:ext uri="{BB962C8B-B14F-4D97-AF65-F5344CB8AC3E}">
        <p14:creationId xmlns:p14="http://schemas.microsoft.com/office/powerpoint/2010/main" val="123744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152400" y="134938"/>
            <a:ext cx="8763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Slide Number Placeholder 2"/>
          <p:cNvSpPr>
            <a:spLocks noGrp="1"/>
          </p:cNvSpPr>
          <p:nvPr>
            <p:ph type="sldNum" sz="quarter" idx="10"/>
          </p:nvPr>
        </p:nvSpPr>
        <p:spPr/>
        <p:txBody>
          <a:bodyPr/>
          <a:lstStyle>
            <a:lvl1pPr>
              <a:defRPr smtClean="0"/>
            </a:lvl1pPr>
          </a:lstStyle>
          <a:p>
            <a:pPr>
              <a:defRPr/>
            </a:pPr>
            <a:fld id="{02AE386A-D15B-E542-97BA-5068E01279C3}" type="slidenum">
              <a:rPr lang="en-US"/>
              <a:pPr>
                <a:defRPr/>
              </a:pPr>
              <a:t>‹#›</a:t>
            </a:fld>
            <a:endParaRPr lang="en-US"/>
          </a:p>
        </p:txBody>
      </p:sp>
      <p:sp>
        <p:nvSpPr>
          <p:cNvPr id="5" name="Footer Placeholder 3"/>
          <p:cNvSpPr>
            <a:spLocks noGrp="1"/>
          </p:cNvSpPr>
          <p:nvPr>
            <p:ph type="ftr" sz="quarter" idx="11"/>
          </p:nvPr>
        </p:nvSpPr>
        <p:spPr>
          <a:xfrm>
            <a:off x="304800" y="4860131"/>
            <a:ext cx="5562600" cy="173037"/>
          </a:xfrm>
          <a:prstGeom prst="rect">
            <a:avLst/>
          </a:prstGeom>
        </p:spPr>
        <p:txBody>
          <a:bodyPr/>
          <a:lstStyle>
            <a:lvl1pPr>
              <a:defRPr b="0"/>
            </a:lvl1pPr>
          </a:lstStyle>
          <a:p>
            <a:pPr>
              <a:defRPr/>
            </a:pPr>
            <a:r>
              <a:rPr lang="en-US" smtClean="0"/>
              <a:t>© Copyright IBM Corporation 2015</a:t>
            </a:r>
            <a:endParaRPr lang="en-US"/>
          </a:p>
        </p:txBody>
      </p:sp>
    </p:spTree>
    <p:extLst>
      <p:ext uri="{BB962C8B-B14F-4D97-AF65-F5344CB8AC3E}">
        <p14:creationId xmlns:p14="http://schemas.microsoft.com/office/powerpoint/2010/main" val="168391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ckup 1">
    <p:spTree>
      <p:nvGrpSpPr>
        <p:cNvPr id="1" name=""/>
        <p:cNvGrpSpPr/>
        <p:nvPr/>
      </p:nvGrpSpPr>
      <p:grpSpPr>
        <a:xfrm>
          <a:off x="0" y="0"/>
          <a:ext cx="0" cy="0"/>
          <a:chOff x="0" y="0"/>
          <a:chExt cx="0" cy="0"/>
        </a:xfrm>
      </p:grpSpPr>
      <p:pic>
        <p:nvPicPr>
          <p:cNvPr id="6" name="Picture 14" descr="Devices-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5925" y="1089025"/>
            <a:ext cx="8312150" cy="280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0"/>
          </p:nvPr>
        </p:nvSpPr>
        <p:spPr/>
        <p:txBody>
          <a:bodyPr/>
          <a:lstStyle>
            <a:lvl1pPr>
              <a:defRPr smtClean="0"/>
            </a:lvl1pPr>
          </a:lstStyle>
          <a:p>
            <a:pPr>
              <a:defRPr/>
            </a:pPr>
            <a:fld id="{B7B04FB8-0025-7C45-BEE3-F3405CEEAE69}" type="slidenum">
              <a:rPr lang="en-US"/>
              <a:pPr>
                <a:defRPr/>
              </a:pPr>
              <a:t>‹#›</a:t>
            </a:fld>
            <a:endParaRPr lang="en-US"/>
          </a:p>
        </p:txBody>
      </p:sp>
      <p:sp>
        <p:nvSpPr>
          <p:cNvPr id="8" name="Footer Placeholder 3"/>
          <p:cNvSpPr>
            <a:spLocks noGrp="1"/>
          </p:cNvSpPr>
          <p:nvPr>
            <p:ph type="ftr" sz="quarter" idx="11"/>
          </p:nvPr>
        </p:nvSpPr>
        <p:spPr>
          <a:xfrm>
            <a:off x="304800" y="4860131"/>
            <a:ext cx="5562600" cy="173037"/>
          </a:xfrm>
          <a:prstGeom prst="rect">
            <a:avLst/>
          </a:prstGeom>
        </p:spPr>
        <p:txBody>
          <a:bodyPr/>
          <a:lstStyle>
            <a:lvl1pPr>
              <a:defRPr b="0"/>
            </a:lvl1pPr>
          </a:lstStyle>
          <a:p>
            <a:pPr>
              <a:defRPr/>
            </a:pPr>
            <a:r>
              <a:rPr lang="en-US" smtClean="0"/>
              <a:t>© Copyright IBM Corporation 2015</a:t>
            </a:r>
            <a:endParaRPr lang="en-US" dirty="0"/>
          </a:p>
        </p:txBody>
      </p:sp>
    </p:spTree>
    <p:extLst>
      <p:ext uri="{BB962C8B-B14F-4D97-AF65-F5344CB8AC3E}">
        <p14:creationId xmlns:p14="http://schemas.microsoft.com/office/powerpoint/2010/main" val="105428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ckup 2">
    <p:spTree>
      <p:nvGrpSpPr>
        <p:cNvPr id="1" name=""/>
        <p:cNvGrpSpPr/>
        <p:nvPr/>
      </p:nvGrpSpPr>
      <p:grpSpPr>
        <a:xfrm>
          <a:off x="0" y="0"/>
          <a:ext cx="0" cy="0"/>
          <a:chOff x="0" y="0"/>
          <a:chExt cx="0" cy="0"/>
        </a:xfrm>
      </p:grpSpPr>
      <p:pic>
        <p:nvPicPr>
          <p:cNvPr id="6" name="Picture 14" descr="Devices-Monitor-Lapto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41413"/>
            <a:ext cx="91440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0"/>
          </p:nvPr>
        </p:nvSpPr>
        <p:spPr/>
        <p:txBody>
          <a:bodyPr/>
          <a:lstStyle>
            <a:lvl1pPr>
              <a:defRPr smtClean="0"/>
            </a:lvl1pPr>
          </a:lstStyle>
          <a:p>
            <a:pPr>
              <a:defRPr/>
            </a:pPr>
            <a:fld id="{FEE196FA-0F89-9248-A5B0-9D89DB511114}" type="slidenum">
              <a:rPr lang="en-US"/>
              <a:pPr>
                <a:defRPr/>
              </a:pPr>
              <a:t>‹#›</a:t>
            </a:fld>
            <a:endParaRPr lang="en-US"/>
          </a:p>
        </p:txBody>
      </p:sp>
      <p:sp>
        <p:nvSpPr>
          <p:cNvPr id="8" name="Footer Placeholder 3"/>
          <p:cNvSpPr>
            <a:spLocks noGrp="1"/>
          </p:cNvSpPr>
          <p:nvPr>
            <p:ph type="ftr" sz="quarter" idx="11"/>
          </p:nvPr>
        </p:nvSpPr>
        <p:spPr>
          <a:xfrm>
            <a:off x="304800" y="4860131"/>
            <a:ext cx="5562600" cy="173037"/>
          </a:xfrm>
          <a:prstGeom prst="rect">
            <a:avLst/>
          </a:prstGeom>
        </p:spPr>
        <p:txBody>
          <a:bodyPr/>
          <a:lstStyle>
            <a:lvl1pPr>
              <a:defRPr b="0"/>
            </a:lvl1pPr>
          </a:lstStyle>
          <a:p>
            <a:pPr>
              <a:defRPr/>
            </a:pPr>
            <a:r>
              <a:rPr lang="en-US" smtClean="0"/>
              <a:t>© Copyright IBM Corporation 2015</a:t>
            </a:r>
            <a:endParaRPr lang="en-US" dirty="0"/>
          </a:p>
        </p:txBody>
      </p:sp>
    </p:spTree>
    <p:extLst>
      <p:ext uri="{BB962C8B-B14F-4D97-AF65-F5344CB8AC3E}">
        <p14:creationId xmlns:p14="http://schemas.microsoft.com/office/powerpoint/2010/main" val="355222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ckup 3">
    <p:spTree>
      <p:nvGrpSpPr>
        <p:cNvPr id="1" name=""/>
        <p:cNvGrpSpPr/>
        <p:nvPr/>
      </p:nvGrpSpPr>
      <p:grpSpPr>
        <a:xfrm>
          <a:off x="0" y="0"/>
          <a:ext cx="0" cy="0"/>
          <a:chOff x="0" y="0"/>
          <a:chExt cx="0" cy="0"/>
        </a:xfrm>
      </p:grpSpPr>
      <p:pic>
        <p:nvPicPr>
          <p:cNvPr id="6" name="Picture 14" descr="Devices-Monitor-Ipa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0"/>
          </p:nvPr>
        </p:nvSpPr>
        <p:spPr/>
        <p:txBody>
          <a:bodyPr/>
          <a:lstStyle>
            <a:lvl1pPr>
              <a:defRPr smtClean="0"/>
            </a:lvl1pPr>
          </a:lstStyle>
          <a:p>
            <a:pPr>
              <a:defRPr/>
            </a:pPr>
            <a:fld id="{B0667BF0-6048-A34A-AD44-5CECBF4DB805}" type="slidenum">
              <a:rPr lang="en-US"/>
              <a:pPr>
                <a:defRPr/>
              </a:pPr>
              <a:t>‹#›</a:t>
            </a:fld>
            <a:endParaRPr lang="en-US"/>
          </a:p>
        </p:txBody>
      </p:sp>
      <p:sp>
        <p:nvSpPr>
          <p:cNvPr id="8" name="Footer Placeholder 3"/>
          <p:cNvSpPr>
            <a:spLocks noGrp="1"/>
          </p:cNvSpPr>
          <p:nvPr>
            <p:ph type="ftr" sz="quarter" idx="11"/>
          </p:nvPr>
        </p:nvSpPr>
        <p:spPr>
          <a:xfrm>
            <a:off x="304800" y="4860131"/>
            <a:ext cx="5562600" cy="173037"/>
          </a:xfrm>
          <a:prstGeom prst="rect">
            <a:avLst/>
          </a:prstGeom>
        </p:spPr>
        <p:txBody>
          <a:bodyPr/>
          <a:lstStyle>
            <a:lvl1pPr>
              <a:defRPr b="0"/>
            </a:lvl1pPr>
          </a:lstStyle>
          <a:p>
            <a:pPr>
              <a:defRPr/>
            </a:pPr>
            <a:r>
              <a:rPr lang="en-US" smtClean="0"/>
              <a:t>© Copyright IBM Corporation 2015</a:t>
            </a:r>
            <a:endParaRPr lang="en-US" dirty="0"/>
          </a:p>
        </p:txBody>
      </p:sp>
    </p:spTree>
    <p:extLst>
      <p:ext uri="{BB962C8B-B14F-4D97-AF65-F5344CB8AC3E}">
        <p14:creationId xmlns:p14="http://schemas.microsoft.com/office/powerpoint/2010/main" val="34022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28600" y="1062831"/>
            <a:ext cx="4191000" cy="3111500"/>
          </a:xfrm>
        </p:spPr>
        <p:txBody>
          <a:bodyPr/>
          <a:lstStyle>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98385" y="1050131"/>
            <a:ext cx="4064615" cy="3137484"/>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B98D56CD-52B4-6A4F-8AEF-3D80C3462A4D}" type="slidenum">
              <a:rPr lang="en-US"/>
              <a:pPr>
                <a:defRPr/>
              </a:pPr>
              <a:t>‹#›</a:t>
            </a:fld>
            <a:endParaRPr lang="en-US"/>
          </a:p>
        </p:txBody>
      </p:sp>
      <p:sp>
        <p:nvSpPr>
          <p:cNvPr id="6" name="Footer Placeholder 5"/>
          <p:cNvSpPr>
            <a:spLocks noGrp="1" noChangeArrowheads="1"/>
          </p:cNvSpPr>
          <p:nvPr>
            <p:ph type="ftr" sz="quarter" idx="11"/>
          </p:nvPr>
        </p:nvSpPr>
        <p:spPr>
          <a:xfrm>
            <a:off x="304800" y="4860131"/>
            <a:ext cx="5562600" cy="173037"/>
          </a:xfrm>
          <a:prstGeom prst="rect">
            <a:avLst/>
          </a:prstGeom>
          <a:ln/>
        </p:spPr>
        <p:txBody>
          <a:bodyPr/>
          <a:lstStyle>
            <a:lvl1pPr>
              <a:defRPr b="0"/>
            </a:lvl1pPr>
          </a:lstStyle>
          <a:p>
            <a:pPr>
              <a:defRPr/>
            </a:pPr>
            <a:r>
              <a:rPr lang="en-US" smtClean="0"/>
              <a:t>© Copyright IBM Corporation 2015</a:t>
            </a:r>
            <a:endParaRPr lang="en-US" dirty="0"/>
          </a:p>
        </p:txBody>
      </p:sp>
      <p:sp>
        <p:nvSpPr>
          <p:cNvPr id="8"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54910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28600" y="1050131"/>
            <a:ext cx="8534400" cy="35814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13D2B53F-719F-4148-B505-B6FE66702971}" type="slidenum">
              <a:rPr lang="en-US"/>
              <a:pPr>
                <a:defRPr/>
              </a:pPr>
              <a:t>‹#›</a:t>
            </a:fld>
            <a:endParaRPr lang="en-US"/>
          </a:p>
        </p:txBody>
      </p:sp>
      <p:sp>
        <p:nvSpPr>
          <p:cNvPr id="5" name="Rectangle 5"/>
          <p:cNvSpPr>
            <a:spLocks noGrp="1" noChangeArrowheads="1"/>
          </p:cNvSpPr>
          <p:nvPr>
            <p:ph type="ftr" sz="quarter" idx="11"/>
          </p:nvPr>
        </p:nvSpPr>
        <p:spPr>
          <a:xfrm>
            <a:off x="304800" y="4860131"/>
            <a:ext cx="5562600" cy="173037"/>
          </a:xfrm>
          <a:prstGeom prst="rect">
            <a:avLst/>
          </a:prstGeom>
          <a:ln/>
        </p:spPr>
        <p:txBody>
          <a:bodyPr/>
          <a:lstStyle>
            <a:lvl1pPr>
              <a:defRPr b="0"/>
            </a:lvl1pPr>
          </a:lstStyle>
          <a:p>
            <a:pPr>
              <a:defRPr/>
            </a:pPr>
            <a:r>
              <a:rPr lang="en-US" smtClean="0"/>
              <a:t>© Copyright IBM Corporation 2015</a:t>
            </a:r>
            <a:endParaRPr lang="en-US" dirty="0"/>
          </a:p>
        </p:txBody>
      </p:sp>
      <p:sp>
        <p:nvSpPr>
          <p:cNvPr id="7"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978811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1050131"/>
            <a:ext cx="5334000" cy="3171190"/>
          </a:xfrm>
        </p:spPr>
        <p:txBody>
          <a:bodyPr/>
          <a:lstStyle>
            <a:lvl1pPr marL="0" indent="0">
              <a:buClr>
                <a:schemeClr val="accent1"/>
              </a:buClr>
              <a:buNone/>
              <a:defRPr sz="1200"/>
            </a:lvl1pPr>
            <a:lvl2pPr marL="631825" indent="-285750">
              <a:buFont typeface="Arial"/>
              <a:buChar char="•"/>
              <a:defRPr sz="1200" baseline="0"/>
            </a:lvl2pPr>
            <a:lvl3pPr>
              <a:defRPr sz="1400"/>
            </a:lvl3pPr>
            <a:lvl4pPr>
              <a:defRPr sz="1400"/>
            </a:lvl4pPr>
            <a:lvl5pPr>
              <a:defRPr sz="1400"/>
            </a:lvl5pPr>
          </a:lstStyle>
          <a:p>
            <a:pPr lvl="0"/>
            <a:r>
              <a:rPr lang="en-US" dirty="0" smtClean="0"/>
              <a:t>You feedback helped us:</a:t>
            </a:r>
          </a:p>
          <a:p>
            <a:pPr lvl="1"/>
            <a:r>
              <a:rPr lang="en-US" dirty="0" smtClean="0"/>
              <a:t>Develop empathy</a:t>
            </a:r>
          </a:p>
          <a:p>
            <a:pPr lvl="1"/>
            <a:r>
              <a:rPr lang="en-US" dirty="0" smtClean="0"/>
              <a:t>Learn about users</a:t>
            </a:r>
          </a:p>
          <a:p>
            <a:pPr lvl="1"/>
            <a:r>
              <a:rPr lang="en-US" dirty="0" smtClean="0"/>
              <a:t>Refine mental models</a:t>
            </a:r>
          </a:p>
          <a:p>
            <a:pPr lvl="1"/>
            <a:r>
              <a:rPr lang="en-US" dirty="0" smtClean="0"/>
              <a:t>Correct assumptions</a:t>
            </a:r>
          </a:p>
          <a:p>
            <a:pPr lvl="1"/>
            <a:r>
              <a:rPr lang="en-US" dirty="0" smtClean="0"/>
              <a:t>Sport problems</a:t>
            </a:r>
          </a:p>
          <a:p>
            <a:pPr lvl="1"/>
            <a:r>
              <a:rPr lang="en-US" dirty="0" smtClean="0"/>
              <a:t>Stay on track</a:t>
            </a:r>
          </a:p>
          <a:p>
            <a:pPr lvl="1"/>
            <a:r>
              <a:rPr lang="en-US" dirty="0" smtClean="0"/>
              <a:t>Improve</a:t>
            </a:r>
            <a:endParaRPr lang="en-US" dirty="0"/>
          </a:p>
        </p:txBody>
      </p:sp>
      <p:sp>
        <p:nvSpPr>
          <p:cNvPr id="7" name="Title 1"/>
          <p:cNvSpPr>
            <a:spLocks noGrp="1"/>
          </p:cNvSpPr>
          <p:nvPr>
            <p:ph type="title" hasCustomPrompt="1"/>
          </p:nvPr>
        </p:nvSpPr>
        <p:spPr>
          <a:xfrm>
            <a:off x="228600" y="516731"/>
            <a:ext cx="8229600" cy="320675"/>
          </a:xfrm>
        </p:spPr>
        <p:txBody>
          <a:bodyPr/>
          <a:lstStyle/>
          <a:p>
            <a:r>
              <a:rPr lang="en-US" dirty="0" smtClean="0"/>
              <a:t>Thank you!</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65D9BFC-BA2F-4B43-819E-7A2645BB21F4}" type="slidenum">
              <a:rPr lang="en-US"/>
              <a:pPr>
                <a:defRPr/>
              </a:pPr>
              <a:t>‹#›</a:t>
            </a:fld>
            <a:endParaRPr lang="en-US"/>
          </a:p>
        </p:txBody>
      </p:sp>
      <p:sp>
        <p:nvSpPr>
          <p:cNvPr id="5" name="Rectangle 5"/>
          <p:cNvSpPr>
            <a:spLocks noGrp="1" noChangeArrowheads="1"/>
          </p:cNvSpPr>
          <p:nvPr>
            <p:ph type="ftr" sz="quarter" idx="11"/>
          </p:nvPr>
        </p:nvSpPr>
        <p:spPr>
          <a:xfrm>
            <a:off x="304800" y="4860131"/>
            <a:ext cx="5562600" cy="173037"/>
          </a:xfrm>
          <a:prstGeom prst="rect">
            <a:avLst/>
          </a:prstGeom>
          <a:ln/>
        </p:spPr>
        <p:txBody>
          <a:bodyPr/>
          <a:lstStyle>
            <a:lvl1pPr>
              <a:defRPr b="0"/>
            </a:lvl1pPr>
          </a:lstStyle>
          <a:p>
            <a:pPr>
              <a:defRPr/>
            </a:pPr>
            <a:r>
              <a:rPr lang="en-US" smtClean="0"/>
              <a:t>© Copyright IBM Corporation 2015</a:t>
            </a:r>
            <a:endParaRPr lang="en-US" dirty="0"/>
          </a:p>
        </p:txBody>
      </p:sp>
      <p:pic>
        <p:nvPicPr>
          <p:cNvPr id="2" name="Picture 1" descr="IBM-Be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715000" y="1429055"/>
            <a:ext cx="2833885" cy="2883085"/>
          </a:xfrm>
          <a:prstGeom prst="rect">
            <a:avLst/>
          </a:prstGeom>
        </p:spPr>
      </p:pic>
    </p:spTree>
    <p:extLst>
      <p:ext uri="{BB962C8B-B14F-4D97-AF65-F5344CB8AC3E}">
        <p14:creationId xmlns:p14="http://schemas.microsoft.com/office/powerpoint/2010/main" val="261526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 &amp; A">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A5B917FB-7CD8-E040-A6A9-306C3590B9D0}" type="slidenum">
              <a:rPr lang="en-US"/>
              <a:pPr>
                <a:defRPr/>
              </a:pPr>
              <a:t>‹#›</a:t>
            </a:fld>
            <a:endParaRPr lang="en-US"/>
          </a:p>
        </p:txBody>
      </p:sp>
      <p:sp>
        <p:nvSpPr>
          <p:cNvPr id="4" name="Rectangle 5"/>
          <p:cNvSpPr>
            <a:spLocks noGrp="1" noChangeArrowheads="1"/>
          </p:cNvSpPr>
          <p:nvPr>
            <p:ph type="ftr" sz="quarter" idx="11"/>
          </p:nvPr>
        </p:nvSpPr>
        <p:spPr>
          <a:xfrm>
            <a:off x="304800" y="4860131"/>
            <a:ext cx="5562600" cy="173037"/>
          </a:xfrm>
          <a:prstGeom prst="rect">
            <a:avLst/>
          </a:prstGeom>
          <a:ln/>
        </p:spPr>
        <p:txBody>
          <a:bodyPr/>
          <a:lstStyle>
            <a:lvl1pPr>
              <a:defRPr b="0"/>
            </a:lvl1pPr>
          </a:lstStyle>
          <a:p>
            <a:pPr>
              <a:defRPr/>
            </a:pPr>
            <a:r>
              <a:rPr lang="en-US" smtClean="0"/>
              <a:t>© Copyright IBM Corporation 2015</a:t>
            </a:r>
            <a:endParaRPr lang="en-US" dirty="0"/>
          </a:p>
        </p:txBody>
      </p:sp>
      <p:cxnSp>
        <p:nvCxnSpPr>
          <p:cNvPr id="6" name="Straight Connector 5"/>
          <p:cNvCxnSpPr/>
          <p:nvPr userDrawn="1"/>
        </p:nvCxnSpPr>
        <p:spPr>
          <a:xfrm>
            <a:off x="4724400" y="2379621"/>
            <a:ext cx="0" cy="457200"/>
          </a:xfrm>
          <a:prstGeom prst="line">
            <a:avLst/>
          </a:prstGeom>
          <a:ln>
            <a:solidFill>
              <a:schemeClr val="tx2">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IBM-Spectrum-Storage(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0" y="2227221"/>
            <a:ext cx="3069558" cy="651710"/>
          </a:xfrm>
          <a:prstGeom prst="rect">
            <a:avLst/>
          </a:prstGeom>
        </p:spPr>
      </p:pic>
      <p:sp>
        <p:nvSpPr>
          <p:cNvPr id="9" name="TextBox 8"/>
          <p:cNvSpPr txBox="1"/>
          <p:nvPr userDrawn="1"/>
        </p:nvSpPr>
        <p:spPr>
          <a:xfrm>
            <a:off x="4953000" y="2360511"/>
            <a:ext cx="2133600" cy="400110"/>
          </a:xfrm>
          <a:prstGeom prst="rect">
            <a:avLst/>
          </a:prstGeom>
          <a:noFill/>
        </p:spPr>
        <p:txBody>
          <a:bodyPr wrap="square" rtlCol="0">
            <a:spAutoFit/>
          </a:bodyPr>
          <a:lstStyle/>
          <a:p>
            <a:r>
              <a:rPr lang="en-US" sz="2000" b="1" dirty="0" smtClean="0">
                <a:solidFill>
                  <a:schemeClr val="accent1"/>
                </a:solidFill>
              </a:rPr>
              <a:t>Questions?</a:t>
            </a:r>
            <a:endParaRPr lang="en-US" sz="2000" b="1" dirty="0">
              <a:solidFill>
                <a:schemeClr val="accent1"/>
              </a:solidFill>
            </a:endParaRPr>
          </a:p>
        </p:txBody>
      </p:sp>
    </p:spTree>
    <p:extLst>
      <p:ext uri="{BB962C8B-B14F-4D97-AF65-F5344CB8AC3E}">
        <p14:creationId xmlns:p14="http://schemas.microsoft.com/office/powerpoint/2010/main" val="90322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Disclaimer</a:t>
            </a:r>
            <a:endParaRPr lang="en-US" dirty="0"/>
          </a:p>
        </p:txBody>
      </p:sp>
      <p:sp>
        <p:nvSpPr>
          <p:cNvPr id="10" name="Text Placeholder 9"/>
          <p:cNvSpPr>
            <a:spLocks noGrp="1"/>
          </p:cNvSpPr>
          <p:nvPr>
            <p:ph type="body" sz="quarter" idx="12" hasCustomPrompt="1"/>
          </p:nvPr>
        </p:nvSpPr>
        <p:spPr>
          <a:xfrm>
            <a:off x="228600" y="1201738"/>
            <a:ext cx="8458200" cy="1829593"/>
          </a:xfrm>
        </p:spPr>
        <p:txBody>
          <a:bodyPr/>
          <a:lstStyle>
            <a:lvl1pPr marL="0" indent="0">
              <a:buNone/>
              <a:defRPr sz="1100"/>
            </a:lvl1pPr>
            <a:lvl2pPr marL="346075" marR="0" indent="0" algn="l" defTabSz="914400" rtl="0" eaLnBrk="0" fontAlgn="base" latinLnBrk="0" hangingPunct="0">
              <a:lnSpc>
                <a:spcPct val="100000"/>
              </a:lnSpc>
              <a:spcBef>
                <a:spcPct val="20000"/>
              </a:spcBef>
              <a:spcAft>
                <a:spcPct val="0"/>
              </a:spcAft>
              <a:buClrTx/>
              <a:buSzTx/>
              <a:buFont typeface="Arial"/>
              <a:buNone/>
              <a:tabLst/>
              <a:defRPr sz="1100"/>
            </a:lvl2pPr>
            <a:lvl3pPr marL="914400" indent="0">
              <a:buNone/>
              <a:defRPr/>
            </a:lvl3pPr>
            <a:lvl4pPr marL="1371600" indent="0">
              <a:buNone/>
              <a:defRPr/>
            </a:lvl4pPr>
            <a:lvl5pPr marL="1828800" indent="0">
              <a:buNone/>
              <a:defRPr/>
            </a:lvl5pPr>
          </a:lstStyle>
          <a:p>
            <a:pPr lvl="0"/>
            <a:r>
              <a:rPr lang="pt-BR" dirty="0" err="1" smtClean="0"/>
              <a:t>Lorem</a:t>
            </a:r>
            <a:r>
              <a:rPr lang="pt-BR" dirty="0" smtClean="0"/>
              <a:t> ipsum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Quisque</a:t>
            </a:r>
            <a:r>
              <a:rPr lang="pt-BR" dirty="0" smtClean="0"/>
              <a:t> </a:t>
            </a:r>
            <a:r>
              <a:rPr lang="pt-BR" dirty="0" err="1" smtClean="0"/>
              <a:t>scelerisque</a:t>
            </a:r>
            <a:r>
              <a:rPr lang="pt-BR" dirty="0" smtClean="0"/>
              <a:t> </a:t>
            </a:r>
            <a:r>
              <a:rPr lang="pt-BR" dirty="0" err="1" smtClean="0"/>
              <a:t>iaculis</a:t>
            </a:r>
            <a:r>
              <a:rPr lang="pt-BR" dirty="0" smtClean="0"/>
              <a:t> </a:t>
            </a:r>
            <a:r>
              <a:rPr lang="pt-BR" dirty="0" err="1" smtClean="0"/>
              <a:t>aliquet</a:t>
            </a:r>
            <a:r>
              <a:rPr lang="pt-BR" dirty="0" smtClean="0"/>
              <a:t>. </a:t>
            </a:r>
            <a:r>
              <a:rPr lang="pt-BR" dirty="0" err="1" smtClean="0"/>
              <a:t>Maecenas</a:t>
            </a:r>
            <a:r>
              <a:rPr lang="pt-BR" dirty="0" smtClean="0"/>
              <a:t> </a:t>
            </a:r>
            <a:r>
              <a:rPr lang="pt-BR" dirty="0" err="1" smtClean="0"/>
              <a:t>finibus</a:t>
            </a:r>
            <a:r>
              <a:rPr lang="pt-BR" dirty="0" smtClean="0"/>
              <a:t> </a:t>
            </a:r>
            <a:r>
              <a:rPr lang="pt-BR" dirty="0" err="1" smtClean="0"/>
              <a:t>sit</a:t>
            </a:r>
            <a:r>
              <a:rPr lang="pt-BR" dirty="0" smtClean="0"/>
              <a:t> </a:t>
            </a:r>
            <a:r>
              <a:rPr lang="pt-BR" dirty="0" err="1" smtClean="0"/>
              <a:t>amet</a:t>
            </a:r>
            <a:r>
              <a:rPr lang="pt-BR" dirty="0" smtClean="0"/>
              <a:t> </a:t>
            </a:r>
            <a:r>
              <a:rPr lang="pt-BR" dirty="0" err="1" smtClean="0"/>
              <a:t>dolor</a:t>
            </a:r>
            <a:r>
              <a:rPr lang="pt-BR" dirty="0" smtClean="0"/>
              <a:t> eu </a:t>
            </a:r>
            <a:r>
              <a:rPr lang="pt-BR" dirty="0" err="1" smtClean="0"/>
              <a:t>volutpat</a:t>
            </a:r>
            <a:r>
              <a:rPr lang="pt-BR" dirty="0" smtClean="0"/>
              <a:t>. </a:t>
            </a:r>
            <a:r>
              <a:rPr lang="pt-BR" dirty="0" err="1" smtClean="0"/>
              <a:t>Curabitur</a:t>
            </a:r>
            <a:r>
              <a:rPr lang="pt-BR" dirty="0" smtClean="0"/>
              <a:t> </a:t>
            </a:r>
            <a:r>
              <a:rPr lang="pt-BR" dirty="0" err="1" smtClean="0"/>
              <a:t>condimentum</a:t>
            </a:r>
            <a:r>
              <a:rPr lang="pt-BR" dirty="0" smtClean="0"/>
              <a:t> libero id ipsum </a:t>
            </a:r>
            <a:r>
              <a:rPr lang="pt-BR" dirty="0" err="1" smtClean="0"/>
              <a:t>feugiat</a:t>
            </a:r>
            <a:r>
              <a:rPr lang="pt-BR" dirty="0" smtClean="0"/>
              <a:t> </a:t>
            </a:r>
            <a:r>
              <a:rPr lang="pt-BR" dirty="0" err="1" smtClean="0"/>
              <a:t>egestas</a:t>
            </a:r>
            <a:r>
              <a:rPr lang="pt-BR" dirty="0" smtClean="0"/>
              <a:t>. Nam tempus </a:t>
            </a:r>
            <a:r>
              <a:rPr lang="pt-BR" dirty="0" err="1" smtClean="0"/>
              <a:t>faucibus</a:t>
            </a:r>
            <a:r>
              <a:rPr lang="pt-BR" dirty="0" smtClean="0"/>
              <a:t> </a:t>
            </a:r>
            <a:r>
              <a:rPr lang="pt-BR" dirty="0" err="1" smtClean="0"/>
              <a:t>purus</a:t>
            </a:r>
            <a:r>
              <a:rPr lang="pt-BR" dirty="0" smtClean="0"/>
              <a:t>, </a:t>
            </a:r>
            <a:r>
              <a:rPr lang="pt-BR" dirty="0" err="1" smtClean="0"/>
              <a:t>dignissim</a:t>
            </a:r>
            <a:r>
              <a:rPr lang="pt-BR" dirty="0" smtClean="0"/>
              <a:t> </a:t>
            </a:r>
            <a:r>
              <a:rPr lang="pt-BR" dirty="0" err="1" smtClean="0"/>
              <a:t>egestas</a:t>
            </a:r>
            <a:r>
              <a:rPr lang="pt-BR" dirty="0" smtClean="0"/>
              <a:t> </a:t>
            </a:r>
            <a:r>
              <a:rPr lang="pt-BR" dirty="0" err="1" smtClean="0"/>
              <a:t>diam</a:t>
            </a:r>
            <a:r>
              <a:rPr lang="pt-BR" dirty="0" smtClean="0"/>
              <a:t> </a:t>
            </a:r>
            <a:r>
              <a:rPr lang="pt-BR" dirty="0" err="1" smtClean="0"/>
              <a:t>dictum</a:t>
            </a:r>
            <a:r>
              <a:rPr lang="pt-BR" dirty="0" smtClean="0"/>
              <a:t> </a:t>
            </a:r>
            <a:r>
              <a:rPr lang="pt-BR" dirty="0" err="1" smtClean="0"/>
              <a:t>pretium</a:t>
            </a:r>
            <a:r>
              <a:rPr lang="pt-BR" dirty="0" smtClean="0"/>
              <a:t>. </a:t>
            </a:r>
            <a:r>
              <a:rPr lang="pt-BR" dirty="0" err="1" smtClean="0"/>
              <a:t>Aenean</a:t>
            </a:r>
            <a:r>
              <a:rPr lang="pt-BR" dirty="0" smtClean="0"/>
              <a:t> gravida </a:t>
            </a:r>
            <a:r>
              <a:rPr lang="pt-BR" dirty="0" err="1" smtClean="0"/>
              <a:t>tortor</a:t>
            </a:r>
            <a:r>
              <a:rPr lang="pt-BR" dirty="0" smtClean="0"/>
              <a:t> </a:t>
            </a:r>
            <a:r>
              <a:rPr lang="pt-BR" dirty="0" err="1" smtClean="0"/>
              <a:t>sed</a:t>
            </a:r>
            <a:r>
              <a:rPr lang="pt-BR" dirty="0" smtClean="0"/>
              <a:t> </a:t>
            </a:r>
            <a:r>
              <a:rPr lang="pt-BR" dirty="0" err="1" smtClean="0"/>
              <a:t>enim</a:t>
            </a:r>
            <a:r>
              <a:rPr lang="pt-BR" dirty="0" smtClean="0"/>
              <a:t> </a:t>
            </a:r>
            <a:r>
              <a:rPr lang="pt-BR" dirty="0" err="1" smtClean="0"/>
              <a:t>pulvinar</a:t>
            </a:r>
            <a:r>
              <a:rPr lang="pt-BR" dirty="0" smtClean="0"/>
              <a:t>, </a:t>
            </a:r>
            <a:r>
              <a:rPr lang="pt-BR" dirty="0" err="1" smtClean="0"/>
              <a:t>nec</a:t>
            </a:r>
            <a:r>
              <a:rPr lang="pt-BR" dirty="0" smtClean="0"/>
              <a:t> </a:t>
            </a:r>
            <a:r>
              <a:rPr lang="pt-BR" dirty="0" err="1" smtClean="0"/>
              <a:t>accumsan</a:t>
            </a:r>
            <a:r>
              <a:rPr lang="pt-BR" dirty="0" smtClean="0"/>
              <a:t> mi </a:t>
            </a:r>
            <a:r>
              <a:rPr lang="pt-BR" dirty="0" err="1" smtClean="0"/>
              <a:t>euismod</a:t>
            </a:r>
            <a:r>
              <a:rPr lang="pt-BR" dirty="0" smtClean="0"/>
              <a:t>.</a:t>
            </a:r>
            <a:endParaRPr lang="en-US" dirty="0"/>
          </a:p>
        </p:txBody>
      </p:sp>
      <p:sp>
        <p:nvSpPr>
          <p:cNvPr id="14" name="Text Placeholder 9"/>
          <p:cNvSpPr>
            <a:spLocks noGrp="1"/>
          </p:cNvSpPr>
          <p:nvPr>
            <p:ph type="body" sz="quarter" idx="13" hasCustomPrompt="1"/>
          </p:nvPr>
        </p:nvSpPr>
        <p:spPr>
          <a:xfrm>
            <a:off x="228600" y="3336131"/>
            <a:ext cx="8458200" cy="1295400"/>
          </a:xfrm>
        </p:spPr>
        <p:txBody>
          <a:bodyPr/>
          <a:lstStyle>
            <a:lvl1pPr marL="0" indent="0">
              <a:buNone/>
              <a:defRPr sz="1100"/>
            </a:lvl1pPr>
            <a:lvl2pPr marL="346075" marR="0" indent="0" algn="l" defTabSz="914400" rtl="0" eaLnBrk="0" fontAlgn="base" latinLnBrk="0" hangingPunct="0">
              <a:lnSpc>
                <a:spcPct val="100000"/>
              </a:lnSpc>
              <a:spcBef>
                <a:spcPct val="20000"/>
              </a:spcBef>
              <a:spcAft>
                <a:spcPct val="0"/>
              </a:spcAft>
              <a:buClrTx/>
              <a:buSzTx/>
              <a:buFont typeface="Arial" charset="0"/>
              <a:buNone/>
              <a:tabLst/>
              <a:defRPr sz="1100"/>
            </a:lvl2pPr>
          </a:lstStyle>
          <a:p>
            <a:pPr lvl="0"/>
            <a:r>
              <a:rPr lang="pt-BR" dirty="0" err="1" smtClean="0"/>
              <a:t>Lorem</a:t>
            </a:r>
            <a:r>
              <a:rPr lang="pt-BR" dirty="0" smtClean="0"/>
              <a:t> ipsum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Quisque</a:t>
            </a:r>
            <a:r>
              <a:rPr lang="pt-BR" dirty="0" smtClean="0"/>
              <a:t> </a:t>
            </a:r>
            <a:r>
              <a:rPr lang="pt-BR" dirty="0" err="1" smtClean="0"/>
              <a:t>scelerisque</a:t>
            </a:r>
            <a:r>
              <a:rPr lang="pt-BR" dirty="0" smtClean="0"/>
              <a:t> </a:t>
            </a:r>
            <a:r>
              <a:rPr lang="pt-BR" dirty="0" err="1" smtClean="0"/>
              <a:t>iaculis</a:t>
            </a:r>
            <a:r>
              <a:rPr lang="pt-BR" dirty="0" smtClean="0"/>
              <a:t> </a:t>
            </a:r>
            <a:r>
              <a:rPr lang="pt-BR" dirty="0" err="1" smtClean="0"/>
              <a:t>aliquet</a:t>
            </a:r>
            <a:r>
              <a:rPr lang="pt-BR" dirty="0" smtClean="0"/>
              <a:t>. </a:t>
            </a:r>
            <a:r>
              <a:rPr lang="pt-BR" dirty="0" err="1" smtClean="0"/>
              <a:t>Maecenas</a:t>
            </a:r>
            <a:r>
              <a:rPr lang="pt-BR" dirty="0" smtClean="0"/>
              <a:t> </a:t>
            </a:r>
            <a:r>
              <a:rPr lang="pt-BR" dirty="0" err="1" smtClean="0"/>
              <a:t>finibus</a:t>
            </a:r>
            <a:r>
              <a:rPr lang="pt-BR" dirty="0" smtClean="0"/>
              <a:t> </a:t>
            </a:r>
            <a:r>
              <a:rPr lang="pt-BR" dirty="0" err="1" smtClean="0"/>
              <a:t>sit</a:t>
            </a:r>
            <a:r>
              <a:rPr lang="pt-BR" dirty="0" smtClean="0"/>
              <a:t> </a:t>
            </a:r>
            <a:r>
              <a:rPr lang="pt-BR" dirty="0" err="1" smtClean="0"/>
              <a:t>amet</a:t>
            </a:r>
            <a:r>
              <a:rPr lang="pt-BR" dirty="0" smtClean="0"/>
              <a:t> </a:t>
            </a:r>
            <a:r>
              <a:rPr lang="pt-BR" dirty="0" err="1" smtClean="0"/>
              <a:t>dolor</a:t>
            </a:r>
            <a:r>
              <a:rPr lang="pt-BR" dirty="0" smtClean="0"/>
              <a:t> eu </a:t>
            </a:r>
            <a:r>
              <a:rPr lang="pt-BR" dirty="0" err="1" smtClean="0"/>
              <a:t>volutpat</a:t>
            </a:r>
            <a:r>
              <a:rPr lang="pt-BR" dirty="0" smtClean="0"/>
              <a:t>. </a:t>
            </a:r>
            <a:r>
              <a:rPr lang="pt-BR" dirty="0" err="1" smtClean="0"/>
              <a:t>Curabitur</a:t>
            </a:r>
            <a:r>
              <a:rPr lang="pt-BR" dirty="0" smtClean="0"/>
              <a:t> </a:t>
            </a:r>
            <a:r>
              <a:rPr lang="pt-BR" dirty="0" err="1" smtClean="0"/>
              <a:t>condimentum</a:t>
            </a:r>
            <a:r>
              <a:rPr lang="pt-BR" dirty="0" smtClean="0"/>
              <a:t> libero id ipsum </a:t>
            </a:r>
            <a:r>
              <a:rPr lang="pt-BR" dirty="0" err="1" smtClean="0"/>
              <a:t>feugiat</a:t>
            </a:r>
            <a:r>
              <a:rPr lang="pt-BR" dirty="0" smtClean="0"/>
              <a:t> </a:t>
            </a:r>
            <a:r>
              <a:rPr lang="pt-BR" dirty="0" err="1" smtClean="0"/>
              <a:t>egestas</a:t>
            </a:r>
            <a:r>
              <a:rPr lang="pt-BR" dirty="0" smtClean="0"/>
              <a:t>. Nam tempus </a:t>
            </a:r>
            <a:r>
              <a:rPr lang="pt-BR" dirty="0" err="1" smtClean="0"/>
              <a:t>faucibus</a:t>
            </a:r>
            <a:r>
              <a:rPr lang="pt-BR" dirty="0" smtClean="0"/>
              <a:t> </a:t>
            </a:r>
            <a:r>
              <a:rPr lang="pt-BR" dirty="0" err="1" smtClean="0"/>
              <a:t>purus</a:t>
            </a:r>
            <a:r>
              <a:rPr lang="pt-BR" dirty="0" smtClean="0"/>
              <a:t>, </a:t>
            </a:r>
            <a:r>
              <a:rPr lang="pt-BR" dirty="0" err="1" smtClean="0"/>
              <a:t>dignissim</a:t>
            </a:r>
            <a:r>
              <a:rPr lang="pt-BR" dirty="0" smtClean="0"/>
              <a:t> </a:t>
            </a:r>
            <a:r>
              <a:rPr lang="pt-BR" dirty="0" err="1" smtClean="0"/>
              <a:t>egestas</a:t>
            </a:r>
            <a:r>
              <a:rPr lang="pt-BR" dirty="0" smtClean="0"/>
              <a:t> </a:t>
            </a:r>
            <a:r>
              <a:rPr lang="pt-BR" dirty="0" err="1" smtClean="0"/>
              <a:t>diam</a:t>
            </a:r>
            <a:r>
              <a:rPr lang="pt-BR" dirty="0" smtClean="0"/>
              <a:t> </a:t>
            </a:r>
            <a:r>
              <a:rPr lang="pt-BR" dirty="0" err="1" smtClean="0"/>
              <a:t>dictum</a:t>
            </a:r>
            <a:r>
              <a:rPr lang="pt-BR" dirty="0" smtClean="0"/>
              <a:t> </a:t>
            </a:r>
            <a:r>
              <a:rPr lang="pt-BR" dirty="0" err="1" smtClean="0"/>
              <a:t>pretium</a:t>
            </a:r>
            <a:r>
              <a:rPr lang="pt-BR" dirty="0" smtClean="0"/>
              <a:t>. </a:t>
            </a:r>
            <a:r>
              <a:rPr lang="pt-BR" dirty="0" err="1" smtClean="0"/>
              <a:t>Aenean</a:t>
            </a:r>
            <a:r>
              <a:rPr lang="pt-BR" dirty="0" smtClean="0"/>
              <a:t> gravida </a:t>
            </a:r>
            <a:r>
              <a:rPr lang="pt-BR" dirty="0" err="1" smtClean="0"/>
              <a:t>tortor</a:t>
            </a:r>
            <a:r>
              <a:rPr lang="pt-BR" dirty="0" smtClean="0"/>
              <a:t> </a:t>
            </a:r>
            <a:r>
              <a:rPr lang="pt-BR" dirty="0" err="1" smtClean="0"/>
              <a:t>sed</a:t>
            </a:r>
            <a:r>
              <a:rPr lang="pt-BR" dirty="0" smtClean="0"/>
              <a:t> </a:t>
            </a:r>
            <a:r>
              <a:rPr lang="pt-BR" dirty="0" err="1" smtClean="0"/>
              <a:t>enim</a:t>
            </a:r>
            <a:r>
              <a:rPr lang="pt-BR" dirty="0" smtClean="0"/>
              <a:t> </a:t>
            </a:r>
            <a:r>
              <a:rPr lang="pt-BR" dirty="0" err="1" smtClean="0"/>
              <a:t>pulvinar</a:t>
            </a:r>
            <a:r>
              <a:rPr lang="pt-BR" dirty="0" smtClean="0"/>
              <a:t>, </a:t>
            </a:r>
            <a:r>
              <a:rPr lang="pt-BR" dirty="0" err="1" smtClean="0"/>
              <a:t>nec</a:t>
            </a:r>
            <a:r>
              <a:rPr lang="pt-BR" dirty="0" smtClean="0"/>
              <a:t> </a:t>
            </a:r>
            <a:r>
              <a:rPr lang="pt-BR" dirty="0" err="1" smtClean="0"/>
              <a:t>accumsan</a:t>
            </a:r>
            <a:r>
              <a:rPr lang="pt-BR" dirty="0" smtClean="0"/>
              <a:t> mi </a:t>
            </a:r>
            <a:r>
              <a:rPr lang="pt-BR" dirty="0" err="1" smtClean="0"/>
              <a:t>euismod</a:t>
            </a:r>
            <a:endParaRPr lang="en-US" dirty="0"/>
          </a:p>
        </p:txBody>
      </p:sp>
      <p:sp>
        <p:nvSpPr>
          <p:cNvPr id="6" name="Slide Number Placeholder 2"/>
          <p:cNvSpPr>
            <a:spLocks noGrp="1"/>
          </p:cNvSpPr>
          <p:nvPr>
            <p:ph type="sldNum" sz="quarter" idx="14"/>
          </p:nvPr>
        </p:nvSpPr>
        <p:spPr/>
        <p:txBody>
          <a:bodyPr/>
          <a:lstStyle>
            <a:lvl1pPr>
              <a:defRPr smtClean="0"/>
            </a:lvl1pPr>
          </a:lstStyle>
          <a:p>
            <a:pPr>
              <a:defRPr/>
            </a:pPr>
            <a:fld id="{90DA2016-6BDF-5743-BFE5-D6D313656C75}" type="slidenum">
              <a:rPr lang="en-US"/>
              <a:pPr>
                <a:defRPr/>
              </a:pPr>
              <a:t>‹#›</a:t>
            </a:fld>
            <a:endParaRPr lang="en-US"/>
          </a:p>
        </p:txBody>
      </p:sp>
      <p:sp>
        <p:nvSpPr>
          <p:cNvPr id="7" name="Footer Placeholder 3"/>
          <p:cNvSpPr>
            <a:spLocks noGrp="1"/>
          </p:cNvSpPr>
          <p:nvPr>
            <p:ph type="ftr" sz="quarter" idx="15"/>
          </p:nvPr>
        </p:nvSpPr>
        <p:spPr>
          <a:xfrm>
            <a:off x="304800" y="4860131"/>
            <a:ext cx="5562600" cy="173037"/>
          </a:xfrm>
          <a:prstGeom prst="rect">
            <a:avLst/>
          </a:prstGeom>
        </p:spPr>
        <p:txBody>
          <a:bodyPr/>
          <a:lstStyle>
            <a:lvl1pPr>
              <a:defRPr b="0"/>
            </a:lvl1pPr>
          </a:lstStyle>
          <a:p>
            <a:pPr>
              <a:defRPr/>
            </a:pPr>
            <a:r>
              <a:rPr lang="en-US" smtClean="0"/>
              <a:t>© Copyright IBM Corporation 2015</a:t>
            </a:r>
            <a:endParaRPr lang="en-US" dirty="0"/>
          </a:p>
        </p:txBody>
      </p:sp>
    </p:spTree>
    <p:extLst>
      <p:ext uri="{BB962C8B-B14F-4D97-AF65-F5344CB8AC3E}">
        <p14:creationId xmlns:p14="http://schemas.microsoft.com/office/powerpoint/2010/main" val="343126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lstStyle>
            <a:lvl1pPr algn="l">
              <a:buClr>
                <a:schemeClr val="accent1"/>
              </a:buClr>
              <a:defRPr sz="1200" spc="0"/>
            </a:lvl1pPr>
            <a:lvl2pPr algn="l">
              <a:defRPr sz="1200" spc="0"/>
            </a:lvl2pPr>
            <a:lvl3pPr algn="l">
              <a:defRPr sz="1200" spc="0"/>
            </a:lvl3pPr>
            <a:lvl4pPr algn="l">
              <a:defRPr sz="1200" spc="0"/>
            </a:lvl4pPr>
            <a:lvl5pPr algn="l">
              <a:defRPr sz="1200"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65D9BFC-BA2F-4B43-819E-7A2645BB21F4}" type="slidenum">
              <a:rPr lang="en-US"/>
              <a:pPr>
                <a:defRPr/>
              </a:pPr>
              <a:t>‹#›</a:t>
            </a:fld>
            <a:endParaRPr lang="en-US"/>
          </a:p>
        </p:txBody>
      </p:sp>
      <p:sp>
        <p:nvSpPr>
          <p:cNvPr id="5" name="Rectangle 5"/>
          <p:cNvSpPr>
            <a:spLocks noGrp="1" noChangeArrowheads="1"/>
          </p:cNvSpPr>
          <p:nvPr>
            <p:ph type="ftr" sz="quarter" idx="11"/>
          </p:nvPr>
        </p:nvSpPr>
        <p:spPr>
          <a:xfrm>
            <a:off x="304800" y="4860131"/>
            <a:ext cx="5562600" cy="173037"/>
          </a:xfrm>
          <a:prstGeom prst="rect">
            <a:avLst/>
          </a:prstGeom>
          <a:ln/>
        </p:spPr>
        <p:txBody>
          <a:bodyPr/>
          <a:lstStyle>
            <a:lvl1pPr>
              <a:defRPr b="0"/>
            </a:lvl1pPr>
          </a:lstStyle>
          <a:p>
            <a:pPr>
              <a:defRPr/>
            </a:pPr>
            <a:r>
              <a:rPr lang="en-US" smtClean="0"/>
              <a:t>© Copyright IBM Corporation 2015</a:t>
            </a:r>
            <a:endParaRPr lang="en-US" dirty="0"/>
          </a:p>
        </p:txBody>
      </p:sp>
      <p:sp>
        <p:nvSpPr>
          <p:cNvPr id="6"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0359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Box 9"/>
          <p:cNvSpPr txBox="1">
            <a:spLocks noChangeArrowheads="1"/>
          </p:cNvSpPr>
          <p:nvPr userDrawn="1"/>
        </p:nvSpPr>
        <p:spPr bwMode="auto">
          <a:xfrm>
            <a:off x="1371600" y="1964531"/>
            <a:ext cx="6477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fr-FR" sz="1600" dirty="0" err="1">
                <a:solidFill>
                  <a:srgbClr val="262626"/>
                </a:solidFill>
              </a:rPr>
              <a:t>Lorem</a:t>
            </a:r>
            <a:r>
              <a:rPr lang="fr-FR" sz="1600" dirty="0">
                <a:solidFill>
                  <a:srgbClr val="262626"/>
                </a:solidFill>
              </a:rPr>
              <a:t> </a:t>
            </a:r>
            <a:r>
              <a:rPr lang="fr-FR" sz="1600" dirty="0" err="1">
                <a:solidFill>
                  <a:srgbClr val="262626"/>
                </a:solidFill>
              </a:rPr>
              <a:t>ipsum</a:t>
            </a:r>
            <a:r>
              <a:rPr lang="fr-FR" sz="1600" dirty="0">
                <a:solidFill>
                  <a:srgbClr val="262626"/>
                </a:solidFill>
              </a:rPr>
              <a:t> </a:t>
            </a:r>
            <a:r>
              <a:rPr lang="fr-FR" sz="1600" dirty="0" err="1">
                <a:solidFill>
                  <a:srgbClr val="262626"/>
                </a:solidFill>
              </a:rPr>
              <a:t>dolor</a:t>
            </a:r>
            <a:r>
              <a:rPr lang="fr-FR" sz="1600" dirty="0">
                <a:solidFill>
                  <a:srgbClr val="262626"/>
                </a:solidFill>
              </a:rPr>
              <a:t> </a:t>
            </a:r>
            <a:r>
              <a:rPr lang="fr-FR" sz="1600" dirty="0" err="1">
                <a:solidFill>
                  <a:srgbClr val="262626"/>
                </a:solidFill>
              </a:rPr>
              <a:t>sit</a:t>
            </a:r>
            <a:r>
              <a:rPr lang="fr-FR" sz="1600" dirty="0">
                <a:solidFill>
                  <a:srgbClr val="262626"/>
                </a:solidFill>
              </a:rPr>
              <a:t> </a:t>
            </a:r>
            <a:r>
              <a:rPr lang="fr-FR" sz="1600" dirty="0" err="1">
                <a:solidFill>
                  <a:srgbClr val="262626"/>
                </a:solidFill>
              </a:rPr>
              <a:t>amet</a:t>
            </a:r>
            <a:r>
              <a:rPr lang="fr-FR" sz="1600" dirty="0">
                <a:solidFill>
                  <a:srgbClr val="262626"/>
                </a:solidFill>
              </a:rPr>
              <a:t>, </a:t>
            </a:r>
            <a:r>
              <a:rPr lang="fr-FR" sz="1600" dirty="0" err="1">
                <a:solidFill>
                  <a:srgbClr val="262626"/>
                </a:solidFill>
              </a:rPr>
              <a:t>consectetur</a:t>
            </a:r>
            <a:r>
              <a:rPr lang="fr-FR" sz="1600" dirty="0">
                <a:solidFill>
                  <a:srgbClr val="262626"/>
                </a:solidFill>
              </a:rPr>
              <a:t> </a:t>
            </a:r>
            <a:r>
              <a:rPr lang="fr-FR" sz="1600" dirty="0" err="1">
                <a:solidFill>
                  <a:srgbClr val="262626"/>
                </a:solidFill>
              </a:rPr>
              <a:t>adipiscing</a:t>
            </a:r>
            <a:r>
              <a:rPr lang="fr-FR" sz="1600" dirty="0">
                <a:solidFill>
                  <a:srgbClr val="262626"/>
                </a:solidFill>
              </a:rPr>
              <a:t> </a:t>
            </a:r>
            <a:r>
              <a:rPr lang="fr-FR" sz="1600" dirty="0" err="1">
                <a:solidFill>
                  <a:srgbClr val="262626"/>
                </a:solidFill>
              </a:rPr>
              <a:t>elit</a:t>
            </a:r>
            <a:r>
              <a:rPr lang="fr-FR" sz="1600" dirty="0">
                <a:solidFill>
                  <a:srgbClr val="262626"/>
                </a:solidFill>
              </a:rPr>
              <a:t>. </a:t>
            </a:r>
            <a:r>
              <a:rPr lang="fr-FR" sz="1600" dirty="0" err="1">
                <a:solidFill>
                  <a:srgbClr val="262626"/>
                </a:solidFill>
              </a:rPr>
              <a:t>Quisque</a:t>
            </a:r>
            <a:r>
              <a:rPr lang="fr-FR" sz="1600" dirty="0">
                <a:solidFill>
                  <a:srgbClr val="262626"/>
                </a:solidFill>
              </a:rPr>
              <a:t> </a:t>
            </a:r>
            <a:r>
              <a:rPr lang="fr-FR" sz="1600" dirty="0" err="1">
                <a:solidFill>
                  <a:srgbClr val="262626"/>
                </a:solidFill>
              </a:rPr>
              <a:t>scelerisque</a:t>
            </a:r>
            <a:r>
              <a:rPr lang="fr-FR" sz="1600" dirty="0">
                <a:solidFill>
                  <a:srgbClr val="262626"/>
                </a:solidFill>
              </a:rPr>
              <a:t> </a:t>
            </a:r>
            <a:r>
              <a:rPr lang="fr-FR" sz="1600" dirty="0" err="1">
                <a:solidFill>
                  <a:srgbClr val="262626"/>
                </a:solidFill>
              </a:rPr>
              <a:t>iaculis</a:t>
            </a:r>
            <a:r>
              <a:rPr lang="fr-FR" sz="1600" dirty="0">
                <a:solidFill>
                  <a:srgbClr val="262626"/>
                </a:solidFill>
              </a:rPr>
              <a:t> </a:t>
            </a:r>
            <a:r>
              <a:rPr lang="fr-FR" sz="1600" dirty="0" err="1">
                <a:solidFill>
                  <a:srgbClr val="262626"/>
                </a:solidFill>
              </a:rPr>
              <a:t>aliquet</a:t>
            </a:r>
            <a:r>
              <a:rPr lang="fr-FR" sz="1600" dirty="0">
                <a:solidFill>
                  <a:srgbClr val="262626"/>
                </a:solidFill>
              </a:rPr>
              <a:t>. </a:t>
            </a:r>
            <a:r>
              <a:rPr lang="fr-FR" sz="1600" dirty="0" err="1">
                <a:solidFill>
                  <a:srgbClr val="262626"/>
                </a:solidFill>
              </a:rPr>
              <a:t>Maecenas</a:t>
            </a:r>
            <a:r>
              <a:rPr lang="fr-FR" sz="1600" dirty="0">
                <a:solidFill>
                  <a:srgbClr val="262626"/>
                </a:solidFill>
              </a:rPr>
              <a:t> </a:t>
            </a:r>
            <a:r>
              <a:rPr lang="fr-FR" sz="1600" dirty="0" err="1">
                <a:solidFill>
                  <a:srgbClr val="262626"/>
                </a:solidFill>
              </a:rPr>
              <a:t>finibus</a:t>
            </a:r>
            <a:r>
              <a:rPr lang="fr-FR" sz="1600" dirty="0">
                <a:solidFill>
                  <a:srgbClr val="262626"/>
                </a:solidFill>
              </a:rPr>
              <a:t> </a:t>
            </a:r>
            <a:r>
              <a:rPr lang="fr-FR" sz="1600" dirty="0" err="1">
                <a:solidFill>
                  <a:srgbClr val="262626"/>
                </a:solidFill>
              </a:rPr>
              <a:t>sit</a:t>
            </a:r>
            <a:r>
              <a:rPr lang="fr-FR" sz="1600" dirty="0">
                <a:solidFill>
                  <a:srgbClr val="262626"/>
                </a:solidFill>
              </a:rPr>
              <a:t> </a:t>
            </a:r>
            <a:r>
              <a:rPr lang="fr-FR" sz="1600" dirty="0" err="1">
                <a:solidFill>
                  <a:srgbClr val="262626"/>
                </a:solidFill>
              </a:rPr>
              <a:t>amet</a:t>
            </a:r>
            <a:r>
              <a:rPr lang="fr-FR" sz="1600" dirty="0">
                <a:solidFill>
                  <a:srgbClr val="262626"/>
                </a:solidFill>
              </a:rPr>
              <a:t> </a:t>
            </a:r>
            <a:r>
              <a:rPr lang="fr-FR" sz="1600" dirty="0" err="1">
                <a:solidFill>
                  <a:srgbClr val="262626"/>
                </a:solidFill>
              </a:rPr>
              <a:t>dolor</a:t>
            </a:r>
            <a:r>
              <a:rPr lang="fr-FR" sz="1600" dirty="0">
                <a:solidFill>
                  <a:srgbClr val="262626"/>
                </a:solidFill>
              </a:rPr>
              <a:t> eu </a:t>
            </a:r>
            <a:r>
              <a:rPr lang="fr-FR" sz="1600" dirty="0" err="1">
                <a:solidFill>
                  <a:srgbClr val="262626"/>
                </a:solidFill>
              </a:rPr>
              <a:t>volutpat</a:t>
            </a:r>
            <a:r>
              <a:rPr lang="fr-FR" sz="1600" dirty="0">
                <a:solidFill>
                  <a:srgbClr val="262626"/>
                </a:solidFill>
              </a:rPr>
              <a:t>. </a:t>
            </a:r>
            <a:r>
              <a:rPr lang="fr-FR" sz="1600" dirty="0" err="1">
                <a:solidFill>
                  <a:srgbClr val="262626"/>
                </a:solidFill>
              </a:rPr>
              <a:t>Curabitur</a:t>
            </a:r>
            <a:r>
              <a:rPr lang="fr-FR" sz="1600" dirty="0">
                <a:solidFill>
                  <a:srgbClr val="262626"/>
                </a:solidFill>
              </a:rPr>
              <a:t> </a:t>
            </a:r>
            <a:r>
              <a:rPr lang="fr-FR" sz="1600" dirty="0" err="1">
                <a:solidFill>
                  <a:srgbClr val="262626"/>
                </a:solidFill>
              </a:rPr>
              <a:t>condimentum</a:t>
            </a:r>
            <a:r>
              <a:rPr lang="fr-FR" sz="1600" dirty="0">
                <a:solidFill>
                  <a:srgbClr val="262626"/>
                </a:solidFill>
              </a:rPr>
              <a:t> libero id </a:t>
            </a:r>
            <a:r>
              <a:rPr lang="fr-FR" sz="1600" dirty="0" err="1">
                <a:solidFill>
                  <a:srgbClr val="262626"/>
                </a:solidFill>
              </a:rPr>
              <a:t>ipsum</a:t>
            </a:r>
            <a:r>
              <a:rPr lang="fr-FR" sz="1600" dirty="0">
                <a:solidFill>
                  <a:srgbClr val="262626"/>
                </a:solidFill>
              </a:rPr>
              <a:t> </a:t>
            </a:r>
            <a:r>
              <a:rPr lang="fr-FR" sz="1600" dirty="0" err="1">
                <a:solidFill>
                  <a:srgbClr val="262626"/>
                </a:solidFill>
              </a:rPr>
              <a:t>feugiat</a:t>
            </a:r>
            <a:r>
              <a:rPr lang="fr-FR" sz="1600" dirty="0">
                <a:solidFill>
                  <a:srgbClr val="262626"/>
                </a:solidFill>
              </a:rPr>
              <a:t> </a:t>
            </a:r>
            <a:r>
              <a:rPr lang="fr-FR" sz="1600" dirty="0" err="1">
                <a:solidFill>
                  <a:srgbClr val="262626"/>
                </a:solidFill>
              </a:rPr>
              <a:t>egestas</a:t>
            </a:r>
            <a:r>
              <a:rPr lang="fr-FR" sz="1600" dirty="0">
                <a:solidFill>
                  <a:srgbClr val="262626"/>
                </a:solidFill>
              </a:rPr>
              <a:t>.</a:t>
            </a:r>
            <a:endParaRPr lang="en-US" sz="1600" dirty="0">
              <a:solidFill>
                <a:srgbClr val="262626"/>
              </a:solidFill>
            </a:endParaRPr>
          </a:p>
        </p:txBody>
      </p:sp>
      <p:sp>
        <p:nvSpPr>
          <p:cNvPr id="6" name="Text Placeholder 2"/>
          <p:cNvSpPr>
            <a:spLocks noGrp="1"/>
          </p:cNvSpPr>
          <p:nvPr>
            <p:ph type="body" idx="12" hasCustomPrompt="1"/>
          </p:nvPr>
        </p:nvSpPr>
        <p:spPr>
          <a:xfrm>
            <a:off x="1371600" y="2349862"/>
            <a:ext cx="624583" cy="224269"/>
          </a:xfrm>
        </p:spPr>
        <p:txBody>
          <a:bodyPr anchor="b"/>
          <a:lstStyle>
            <a:lvl1pPr marL="0" indent="0">
              <a:buNone/>
              <a:defRPr sz="96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a:t>
            </a:r>
          </a:p>
        </p:txBody>
      </p:sp>
      <p:sp>
        <p:nvSpPr>
          <p:cNvPr id="4" name="Rectangle 5"/>
          <p:cNvSpPr>
            <a:spLocks noGrp="1" noChangeArrowheads="1"/>
          </p:cNvSpPr>
          <p:nvPr>
            <p:ph type="ftr" sz="quarter" idx="13"/>
          </p:nvPr>
        </p:nvSpPr>
        <p:spPr>
          <a:xfrm>
            <a:off x="304800" y="4860131"/>
            <a:ext cx="5562600" cy="173037"/>
          </a:xfrm>
          <a:prstGeom prst="rect">
            <a:avLst/>
          </a:prstGeom>
        </p:spPr>
        <p:txBody>
          <a:bodyPr/>
          <a:lstStyle>
            <a:lvl1pPr>
              <a:defRPr b="0" smtClean="0"/>
            </a:lvl1pPr>
          </a:lstStyle>
          <a:p>
            <a:pPr>
              <a:defRPr/>
            </a:pPr>
            <a:r>
              <a:rPr lang="en-US" smtClean="0"/>
              <a:t>© Copyright IBM Corporation 2015</a:t>
            </a:r>
            <a:endParaRPr lang="en-US"/>
          </a:p>
        </p:txBody>
      </p:sp>
      <p:sp>
        <p:nvSpPr>
          <p:cNvPr id="5" name="Rectangle 6"/>
          <p:cNvSpPr>
            <a:spLocks noGrp="1" noChangeArrowheads="1"/>
          </p:cNvSpPr>
          <p:nvPr>
            <p:ph type="sldNum" sz="quarter" idx="14"/>
          </p:nvPr>
        </p:nvSpPr>
        <p:spPr/>
        <p:txBody>
          <a:bodyPr/>
          <a:lstStyle>
            <a:lvl1pPr>
              <a:defRPr/>
            </a:lvl1pPr>
          </a:lstStyle>
          <a:p>
            <a:pPr>
              <a:defRPr/>
            </a:pPr>
            <a:fld id="{0B85C01B-4B1B-1546-B28B-F7A38050E7C1}" type="slidenum">
              <a:rPr lang="en-US"/>
              <a:pPr>
                <a:defRPr/>
              </a:pPr>
              <a:t>‹#›</a:t>
            </a:fld>
            <a:endParaRPr lang="en-US"/>
          </a:p>
        </p:txBody>
      </p:sp>
    </p:spTree>
    <p:extLst>
      <p:ext uri="{BB962C8B-B14F-4D97-AF65-F5344CB8AC3E}">
        <p14:creationId xmlns:p14="http://schemas.microsoft.com/office/powerpoint/2010/main" val="273428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ll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Hill 1 Statement</a:t>
            </a:r>
            <a:endParaRPr lang="en-US" dirty="0"/>
          </a:p>
        </p:txBody>
      </p:sp>
      <p:sp>
        <p:nvSpPr>
          <p:cNvPr id="3" name="Slide Number Placeholder 2"/>
          <p:cNvSpPr>
            <a:spLocks noGrp="1"/>
          </p:cNvSpPr>
          <p:nvPr>
            <p:ph type="sldNum" sz="quarter" idx="10"/>
          </p:nvPr>
        </p:nvSpPr>
        <p:spPr/>
        <p:txBody>
          <a:bodyPr/>
          <a:lstStyle/>
          <a:p>
            <a:pPr>
              <a:defRPr/>
            </a:pPr>
            <a:fld id="{7A7A9D5B-8C40-074F-9F1B-3EBBFCD8DE9C}" type="slidenum">
              <a:rPr lang="en-US" smtClean="0"/>
              <a:pPr>
                <a:defRPr/>
              </a:pPr>
              <a:t>‹#›</a:t>
            </a:fld>
            <a:endParaRPr lang="en-US"/>
          </a:p>
        </p:txBody>
      </p:sp>
      <p:sp>
        <p:nvSpPr>
          <p:cNvPr id="4" name="Footer Placeholder 3"/>
          <p:cNvSpPr>
            <a:spLocks noGrp="1"/>
          </p:cNvSpPr>
          <p:nvPr>
            <p:ph type="ftr" sz="quarter" idx="11"/>
          </p:nvPr>
        </p:nvSpPr>
        <p:spPr>
          <a:xfrm>
            <a:off x="304800" y="4860131"/>
            <a:ext cx="5562600" cy="173037"/>
          </a:xfrm>
          <a:prstGeom prst="rect">
            <a:avLst/>
          </a:prstGeom>
        </p:spPr>
        <p:txBody>
          <a:bodyPr/>
          <a:lstStyle>
            <a:lvl1pPr>
              <a:defRPr b="0"/>
            </a:lvl1pPr>
          </a:lstStyle>
          <a:p>
            <a:pPr>
              <a:defRPr/>
            </a:pPr>
            <a:r>
              <a:rPr lang="en-US" smtClean="0"/>
              <a:t>© Copyright IBM Corporation 2015</a:t>
            </a:r>
            <a:endParaRPr lang="en-US"/>
          </a:p>
        </p:txBody>
      </p:sp>
      <p:sp>
        <p:nvSpPr>
          <p:cNvPr id="6" name="Text Placeholder 5"/>
          <p:cNvSpPr>
            <a:spLocks noGrp="1"/>
          </p:cNvSpPr>
          <p:nvPr>
            <p:ph type="body" sz="quarter" idx="12" hasCustomPrompt="1"/>
          </p:nvPr>
        </p:nvSpPr>
        <p:spPr>
          <a:xfrm>
            <a:off x="1524000" y="1201738"/>
            <a:ext cx="7162800" cy="762793"/>
          </a:xfrm>
        </p:spPr>
        <p:txBody>
          <a:bodyPr/>
          <a:lstStyle>
            <a:lvl1pPr marL="0" indent="0">
              <a:buNone/>
              <a:defRPr/>
            </a:lvl1pPr>
            <a:lvl2pPr marL="346075" indent="0">
              <a:buNone/>
              <a:defRPr/>
            </a:lvl2pPr>
            <a:lvl3pPr marL="914400" indent="0">
              <a:buNone/>
              <a:defRPr/>
            </a:lvl3pPr>
            <a:lvl4pPr marL="1371600" indent="0">
              <a:buNone/>
              <a:defRPr/>
            </a:lvl4pPr>
            <a:lvl5pPr marL="1828800" indent="0">
              <a:buNone/>
              <a:defRPr/>
            </a:lvl5pPr>
          </a:lstStyle>
          <a:p>
            <a:pPr lvl="0"/>
            <a:r>
              <a:rPr lang="en-US" dirty="0" smtClean="0"/>
              <a:t>Brad, a storage designer, wants to provide zero downtime data recovery by having mission-critical data at a secondary site, immediately available.</a:t>
            </a:r>
            <a:endParaRPr lang="en-US" dirty="0"/>
          </a:p>
        </p:txBody>
      </p:sp>
      <p:sp>
        <p:nvSpPr>
          <p:cNvPr id="9" name="Text Placeholder 8"/>
          <p:cNvSpPr>
            <a:spLocks noGrp="1"/>
          </p:cNvSpPr>
          <p:nvPr>
            <p:ph type="body" sz="quarter" idx="13" hasCustomPrompt="1"/>
          </p:nvPr>
        </p:nvSpPr>
        <p:spPr>
          <a:xfrm>
            <a:off x="1524000" y="2116138"/>
            <a:ext cx="7162800" cy="2133600"/>
          </a:xfrm>
        </p:spPr>
        <p:txBody>
          <a:bodyPr/>
          <a:lstStyle>
            <a:lvl1pPr marL="285750" indent="-285750">
              <a:buClr>
                <a:schemeClr val="accent1"/>
              </a:buClr>
              <a:buFont typeface="Arial"/>
              <a:buChar char="•"/>
              <a:defRPr sz="1200"/>
            </a:lvl1pPr>
          </a:lstStyle>
          <a:p>
            <a:pPr marL="285750" indent="-285750">
              <a:buClr>
                <a:schemeClr val="accent1"/>
              </a:buClr>
              <a:buFont typeface="Arial"/>
              <a:buChar char="•"/>
            </a:pPr>
            <a:r>
              <a:rPr lang="en-US" sz="1400" dirty="0" smtClean="0">
                <a:solidFill>
                  <a:schemeClr val="tx2">
                    <a:lumMod val="85000"/>
                    <a:lumOff val="15000"/>
                  </a:schemeClr>
                </a:solidFill>
              </a:rPr>
              <a:t>Configure and enable replication using a wizard </a:t>
            </a:r>
          </a:p>
          <a:p>
            <a:pPr marL="285750" indent="-285750">
              <a:buClr>
                <a:schemeClr val="accent1"/>
              </a:buClr>
              <a:buFont typeface="Arial"/>
              <a:buChar char="•"/>
            </a:pPr>
            <a:r>
              <a:rPr lang="en-US" sz="1400" dirty="0" smtClean="0">
                <a:solidFill>
                  <a:schemeClr val="tx2">
                    <a:lumMod val="85000"/>
                    <a:lumOff val="15000"/>
                  </a:schemeClr>
                </a:solidFill>
              </a:rPr>
              <a:t>Get advice on initial sync</a:t>
            </a:r>
          </a:p>
          <a:p>
            <a:pPr marL="285750" indent="-285750">
              <a:buClr>
                <a:schemeClr val="accent1"/>
              </a:buClr>
              <a:buFont typeface="Arial"/>
              <a:buChar char="•"/>
            </a:pPr>
            <a:r>
              <a:rPr lang="en-US" sz="1400" dirty="0" smtClean="0">
                <a:solidFill>
                  <a:schemeClr val="tx2">
                    <a:lumMod val="85000"/>
                    <a:lumOff val="15000"/>
                  </a:schemeClr>
                </a:solidFill>
              </a:rPr>
              <a:t>Monitor status for server pairs and clients</a:t>
            </a:r>
          </a:p>
          <a:p>
            <a:pPr marL="285750" indent="-285750">
              <a:buClr>
                <a:schemeClr val="accent1"/>
              </a:buClr>
              <a:buFont typeface="Arial"/>
              <a:buChar char="•"/>
            </a:pPr>
            <a:r>
              <a:rPr lang="en-US" sz="1400" dirty="0" smtClean="0">
                <a:solidFill>
                  <a:schemeClr val="tx2">
                    <a:lumMod val="85000"/>
                    <a:lumOff val="15000"/>
                  </a:schemeClr>
                </a:solidFill>
              </a:rPr>
              <a:t>Get status updates in daily reports</a:t>
            </a:r>
            <a:endParaRPr lang="en-US" sz="1400" dirty="0">
              <a:solidFill>
                <a:schemeClr val="tx2">
                  <a:lumMod val="85000"/>
                  <a:lumOff val="15000"/>
                </a:schemeClr>
              </a:solidFill>
            </a:endParaRPr>
          </a:p>
        </p:txBody>
      </p:sp>
      <p:pic>
        <p:nvPicPr>
          <p:cNvPr id="10" name="Picture 9" descr="hills-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202531"/>
            <a:ext cx="797558" cy="642310"/>
          </a:xfrm>
          <a:prstGeom prst="rect">
            <a:avLst/>
          </a:prstGeom>
        </p:spPr>
      </p:pic>
    </p:spTree>
    <p:extLst>
      <p:ext uri="{BB962C8B-B14F-4D97-AF65-F5344CB8AC3E}">
        <p14:creationId xmlns:p14="http://schemas.microsoft.com/office/powerpoint/2010/main" val="51452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son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696913"/>
            <a:ext cx="5029200" cy="352425"/>
          </a:xfrm>
          <a:ln>
            <a:noFill/>
          </a:ln>
        </p:spPr>
        <p:txBody>
          <a:bodyPr/>
          <a:lstStyle/>
          <a:p>
            <a:r>
              <a:rPr lang="en-US" dirty="0" smtClean="0"/>
              <a:t>Brad</a:t>
            </a:r>
            <a:endParaRPr lang="en-US" dirty="0"/>
          </a:p>
        </p:txBody>
      </p:sp>
      <p:sp>
        <p:nvSpPr>
          <p:cNvPr id="3" name="Slide Number Placeholder 2"/>
          <p:cNvSpPr>
            <a:spLocks noGrp="1"/>
          </p:cNvSpPr>
          <p:nvPr>
            <p:ph type="sldNum" sz="quarter" idx="10"/>
          </p:nvPr>
        </p:nvSpPr>
        <p:spPr/>
        <p:txBody>
          <a:bodyPr/>
          <a:lstStyle/>
          <a:p>
            <a:pPr>
              <a:defRPr/>
            </a:pPr>
            <a:fld id="{7A7A9D5B-8C40-074F-9F1B-3EBBFCD8DE9C}" type="slidenum">
              <a:rPr lang="en-US" smtClean="0"/>
              <a:pPr>
                <a:defRPr/>
              </a:pPr>
              <a:t>‹#›</a:t>
            </a:fld>
            <a:endParaRPr lang="en-US"/>
          </a:p>
        </p:txBody>
      </p:sp>
      <p:sp>
        <p:nvSpPr>
          <p:cNvPr id="4" name="Footer Placeholder 3"/>
          <p:cNvSpPr>
            <a:spLocks noGrp="1"/>
          </p:cNvSpPr>
          <p:nvPr>
            <p:ph type="ftr" sz="quarter" idx="11"/>
          </p:nvPr>
        </p:nvSpPr>
        <p:spPr>
          <a:xfrm>
            <a:off x="304800" y="4860131"/>
            <a:ext cx="5562600" cy="173037"/>
          </a:xfrm>
          <a:prstGeom prst="rect">
            <a:avLst/>
          </a:prstGeom>
        </p:spPr>
        <p:txBody>
          <a:bodyPr/>
          <a:lstStyle>
            <a:lvl1pPr>
              <a:defRPr b="0"/>
            </a:lvl1pPr>
          </a:lstStyle>
          <a:p>
            <a:pPr>
              <a:defRPr/>
            </a:pPr>
            <a:r>
              <a:rPr lang="en-US" smtClean="0"/>
              <a:t>© Copyright IBM Corporation 2015</a:t>
            </a:r>
            <a:endParaRPr lang="en-US" dirty="0"/>
          </a:p>
        </p:txBody>
      </p:sp>
      <p:sp>
        <p:nvSpPr>
          <p:cNvPr id="6" name="Text Placeholder 5"/>
          <p:cNvSpPr>
            <a:spLocks noGrp="1"/>
          </p:cNvSpPr>
          <p:nvPr>
            <p:ph type="body" sz="quarter" idx="12" hasCustomPrompt="1"/>
          </p:nvPr>
        </p:nvSpPr>
        <p:spPr>
          <a:xfrm>
            <a:off x="2057400" y="1126331"/>
            <a:ext cx="5029200" cy="229393"/>
          </a:xfrm>
        </p:spPr>
        <p:txBody>
          <a:bodyPr/>
          <a:lstStyle>
            <a:lvl1pPr marL="0" indent="0">
              <a:buNone/>
              <a:defRPr sz="1200">
                <a:solidFill>
                  <a:schemeClr val="tx2">
                    <a:lumMod val="50000"/>
                    <a:lumOff val="50000"/>
                  </a:schemeClr>
                </a:solidFill>
              </a:defRPr>
            </a:lvl1pPr>
            <a:lvl2pPr marL="346075" indent="0">
              <a:buNone/>
              <a:defRPr/>
            </a:lvl2pPr>
            <a:lvl3pPr marL="914400" indent="0">
              <a:buNone/>
              <a:defRPr/>
            </a:lvl3pPr>
            <a:lvl4pPr marL="1371600" indent="0">
              <a:buNone/>
              <a:defRPr/>
            </a:lvl4pPr>
            <a:lvl5pPr marL="1828800" indent="0">
              <a:buNone/>
              <a:defRPr/>
            </a:lvl5pPr>
          </a:lstStyle>
          <a:p>
            <a:pPr lvl="0"/>
            <a:r>
              <a:rPr lang="en-US" dirty="0" smtClean="0"/>
              <a:t>Recovery Services </a:t>
            </a:r>
            <a:r>
              <a:rPr lang="en-US" dirty="0" err="1" smtClean="0"/>
              <a:t>admistrator</a:t>
            </a:r>
            <a:endParaRPr lang="en-US" dirty="0"/>
          </a:p>
        </p:txBody>
      </p:sp>
      <p:sp>
        <p:nvSpPr>
          <p:cNvPr id="10" name="Text Placeholder 5"/>
          <p:cNvSpPr>
            <a:spLocks noGrp="1"/>
          </p:cNvSpPr>
          <p:nvPr>
            <p:ph type="body" sz="quarter" idx="13" hasCustomPrompt="1"/>
          </p:nvPr>
        </p:nvSpPr>
        <p:spPr>
          <a:xfrm>
            <a:off x="2057400" y="1507331"/>
            <a:ext cx="5029200" cy="228600"/>
          </a:xfrm>
        </p:spPr>
        <p:txBody>
          <a:bodyPr/>
          <a:lstStyle>
            <a:lvl1pPr marL="0" indent="0">
              <a:buNone/>
              <a:defRPr sz="1000" baseline="0">
                <a:solidFill>
                  <a:schemeClr val="tx2"/>
                </a:solidFill>
              </a:defRPr>
            </a:lvl1pPr>
            <a:lvl2pPr marL="346075" indent="0">
              <a:buNone/>
              <a:defRPr/>
            </a:lvl2pPr>
            <a:lvl3pPr marL="914400" indent="0">
              <a:buNone/>
              <a:defRPr/>
            </a:lvl3pPr>
            <a:lvl4pPr marL="1371600" indent="0">
              <a:buNone/>
              <a:defRPr/>
            </a:lvl4pPr>
            <a:lvl5pPr marL="1828800" indent="0">
              <a:buNone/>
              <a:defRPr/>
            </a:lvl5pPr>
          </a:lstStyle>
          <a:p>
            <a:pPr lvl="0"/>
            <a:r>
              <a:rPr lang="en-US" dirty="0" smtClean="0"/>
              <a:t>“ I have to write scripts in order to use TSM.  Give me something more usable.”</a:t>
            </a:r>
            <a:endParaRPr lang="en-US" dirty="0"/>
          </a:p>
        </p:txBody>
      </p:sp>
      <p:cxnSp>
        <p:nvCxnSpPr>
          <p:cNvPr id="11" name="Straight Connector 10"/>
          <p:cNvCxnSpPr/>
          <p:nvPr userDrawn="1"/>
        </p:nvCxnSpPr>
        <p:spPr>
          <a:xfrm>
            <a:off x="2057400" y="1431131"/>
            <a:ext cx="6705600" cy="0"/>
          </a:xfrm>
          <a:prstGeom prst="line">
            <a:avLst/>
          </a:prstGeom>
          <a:ln w="127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userDrawn="1"/>
        </p:nvSpPr>
        <p:spPr>
          <a:xfrm>
            <a:off x="7239000" y="669131"/>
            <a:ext cx="685800" cy="685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85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62831"/>
            <a:ext cx="3962400" cy="2882900"/>
          </a:xfrm>
        </p:spPr>
        <p:txBody>
          <a:bodyPr/>
          <a:lstStyle>
            <a:lvl1pPr>
              <a:defRPr sz="1200">
                <a:solidFill>
                  <a:schemeClr val="tx2">
                    <a:lumMod val="85000"/>
                    <a:lumOff val="15000"/>
                  </a:schemeClr>
                </a:solidFill>
              </a:defRPr>
            </a:lvl1pPr>
            <a:lvl2pPr>
              <a:defRPr sz="1200">
                <a:solidFill>
                  <a:schemeClr val="tx2">
                    <a:lumMod val="85000"/>
                    <a:lumOff val="15000"/>
                  </a:schemeClr>
                </a:solidFill>
              </a:defRPr>
            </a:lvl2pPr>
            <a:lvl3pPr>
              <a:defRPr sz="1200">
                <a:solidFill>
                  <a:schemeClr val="tx2">
                    <a:lumMod val="85000"/>
                    <a:lumOff val="15000"/>
                  </a:schemeClr>
                </a:solidFill>
              </a:defRPr>
            </a:lvl3pPr>
            <a:lvl4pPr>
              <a:defRPr sz="1200">
                <a:solidFill>
                  <a:schemeClr val="tx2">
                    <a:lumMod val="85000"/>
                    <a:lumOff val="15000"/>
                  </a:schemeClr>
                </a:solidFill>
              </a:defRPr>
            </a:lvl4pPr>
            <a:lvl5pPr>
              <a:defRPr sz="1200">
                <a:solidFill>
                  <a:schemeClr val="tx2">
                    <a:lumMod val="85000"/>
                    <a:lumOff val="1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19600" y="1050131"/>
            <a:ext cx="4343400" cy="2882900"/>
          </a:xfrm>
        </p:spPr>
        <p:txBody>
          <a:bodyPr/>
          <a:lstStyle>
            <a:lvl1pPr>
              <a:defRPr sz="1200">
                <a:solidFill>
                  <a:schemeClr val="tx2">
                    <a:lumMod val="85000"/>
                    <a:lumOff val="15000"/>
                  </a:schemeClr>
                </a:solidFill>
              </a:defRPr>
            </a:lvl1pPr>
            <a:lvl2pPr>
              <a:defRPr sz="1200">
                <a:solidFill>
                  <a:schemeClr val="tx2">
                    <a:lumMod val="85000"/>
                    <a:lumOff val="15000"/>
                  </a:schemeClr>
                </a:solidFill>
              </a:defRPr>
            </a:lvl2pPr>
            <a:lvl3pPr>
              <a:defRPr sz="1200">
                <a:solidFill>
                  <a:schemeClr val="tx2">
                    <a:lumMod val="85000"/>
                    <a:lumOff val="15000"/>
                  </a:schemeClr>
                </a:solidFill>
              </a:defRPr>
            </a:lvl3pPr>
            <a:lvl4pPr>
              <a:defRPr sz="1200">
                <a:solidFill>
                  <a:schemeClr val="tx2">
                    <a:lumMod val="85000"/>
                    <a:lumOff val="15000"/>
                  </a:schemeClr>
                </a:solidFill>
              </a:defRPr>
            </a:lvl4pPr>
            <a:lvl5pPr>
              <a:defRPr sz="1200">
                <a:solidFill>
                  <a:schemeClr val="tx2">
                    <a:lumMod val="85000"/>
                    <a:lumOff val="1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6C189AD2-0B42-5C46-A028-CA30B4331C9B}" type="slidenum">
              <a:rPr lang="en-US"/>
              <a:pPr>
                <a:defRPr/>
              </a:pPr>
              <a:t>‹#›</a:t>
            </a:fld>
            <a:endParaRPr lang="en-US"/>
          </a:p>
        </p:txBody>
      </p:sp>
      <p:sp>
        <p:nvSpPr>
          <p:cNvPr id="6" name="Footer Placeholder 5"/>
          <p:cNvSpPr>
            <a:spLocks noGrp="1" noChangeArrowheads="1"/>
          </p:cNvSpPr>
          <p:nvPr>
            <p:ph type="ftr" sz="quarter" idx="11"/>
          </p:nvPr>
        </p:nvSpPr>
        <p:spPr>
          <a:xfrm>
            <a:off x="304800" y="4860131"/>
            <a:ext cx="5562600" cy="173037"/>
          </a:xfrm>
          <a:prstGeom prst="rect">
            <a:avLst/>
          </a:prstGeom>
          <a:ln/>
        </p:spPr>
        <p:txBody>
          <a:bodyPr/>
          <a:lstStyle>
            <a:lvl1pPr>
              <a:defRPr b="0"/>
            </a:lvl1pPr>
          </a:lstStyle>
          <a:p>
            <a:pPr>
              <a:defRPr/>
            </a:pPr>
            <a:r>
              <a:rPr lang="en-US" smtClean="0"/>
              <a:t>© Copyright IBM Corporation 2015</a:t>
            </a:r>
            <a:endParaRPr lang="en-US" dirty="0"/>
          </a:p>
        </p:txBody>
      </p:sp>
      <p:sp>
        <p:nvSpPr>
          <p:cNvPr id="8"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771765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A5B917FB-7CD8-E040-A6A9-306C3590B9D0}" type="slidenum">
              <a:rPr lang="en-US"/>
              <a:pPr>
                <a:defRPr/>
              </a:pPr>
              <a:t>‹#›</a:t>
            </a:fld>
            <a:endParaRPr lang="en-US"/>
          </a:p>
        </p:txBody>
      </p:sp>
      <p:sp>
        <p:nvSpPr>
          <p:cNvPr id="4" name="Rectangle 5"/>
          <p:cNvSpPr>
            <a:spLocks noGrp="1" noChangeArrowheads="1"/>
          </p:cNvSpPr>
          <p:nvPr>
            <p:ph type="ftr" sz="quarter" idx="11"/>
          </p:nvPr>
        </p:nvSpPr>
        <p:spPr>
          <a:xfrm>
            <a:off x="304800" y="4860131"/>
            <a:ext cx="5562600" cy="173037"/>
          </a:xfrm>
          <a:prstGeom prst="rect">
            <a:avLst/>
          </a:prstGeom>
          <a:ln/>
        </p:spPr>
        <p:txBody>
          <a:bodyPr/>
          <a:lstStyle>
            <a:lvl1pPr>
              <a:defRPr b="0"/>
            </a:lvl1pPr>
          </a:lstStyle>
          <a:p>
            <a:pPr>
              <a:defRPr/>
            </a:pPr>
            <a:r>
              <a:rPr lang="en-US" smtClean="0"/>
              <a:t>© Copyright IBM Corporation 2015</a:t>
            </a:r>
            <a:endParaRPr lang="en-US"/>
          </a:p>
        </p:txBody>
      </p:sp>
      <p:sp>
        <p:nvSpPr>
          <p:cNvPr id="6"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55139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arge Imag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DDB8C32-6207-B84D-A595-D4E5DA1A2E2C}" type="slidenum">
              <a:rPr lang="en-US"/>
              <a:pPr>
                <a:defRPr/>
              </a:pPr>
              <a:t>‹#›</a:t>
            </a:fld>
            <a:endParaRPr lang="en-US"/>
          </a:p>
        </p:txBody>
      </p:sp>
      <p:sp>
        <p:nvSpPr>
          <p:cNvPr id="3" name="Rectangle 5"/>
          <p:cNvSpPr>
            <a:spLocks noGrp="1" noChangeArrowheads="1"/>
          </p:cNvSpPr>
          <p:nvPr>
            <p:ph type="ftr" sz="quarter" idx="11"/>
          </p:nvPr>
        </p:nvSpPr>
        <p:spPr>
          <a:xfrm>
            <a:off x="304800" y="4860131"/>
            <a:ext cx="5562600" cy="173037"/>
          </a:xfrm>
          <a:prstGeom prst="rect">
            <a:avLst/>
          </a:prstGeom>
          <a:ln/>
        </p:spPr>
        <p:txBody>
          <a:bodyPr/>
          <a:lstStyle>
            <a:lvl1pPr>
              <a:defRPr b="0"/>
            </a:lvl1pPr>
          </a:lstStyle>
          <a:p>
            <a:pPr>
              <a:defRPr/>
            </a:pPr>
            <a:r>
              <a:rPr lang="en-US" smtClean="0"/>
              <a:t>© Copyright IBM Corporation 2015</a:t>
            </a:r>
            <a:endParaRPr lang="en-US"/>
          </a:p>
        </p:txBody>
      </p:sp>
    </p:spTree>
    <p:extLst>
      <p:ext uri="{BB962C8B-B14F-4D97-AF65-F5344CB8AC3E}">
        <p14:creationId xmlns:p14="http://schemas.microsoft.com/office/powerpoint/2010/main" val="344230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7411" name="Rectangle 3"/>
          <p:cNvSpPr>
            <a:spLocks noGrp="1" noChangeArrowheads="1"/>
          </p:cNvSpPr>
          <p:nvPr>
            <p:ph type="body" idx="1"/>
          </p:nvPr>
        </p:nvSpPr>
        <p:spPr bwMode="auto">
          <a:xfrm>
            <a:off x="228600" y="1050131"/>
            <a:ext cx="8458200" cy="3171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0"/>
            <a:r>
              <a:rPr lang="en-US" dirty="0"/>
              <a:t>Second level</a:t>
            </a:r>
          </a:p>
          <a:p>
            <a:pPr lvl="1"/>
            <a:r>
              <a:rPr lang="en-US" dirty="0"/>
              <a:t>Third level</a:t>
            </a:r>
          </a:p>
        </p:txBody>
      </p:sp>
      <p:sp>
        <p:nvSpPr>
          <p:cNvPr id="17414" name="Rectangle 6"/>
          <p:cNvSpPr>
            <a:spLocks noGrp="1" noChangeArrowheads="1"/>
          </p:cNvSpPr>
          <p:nvPr>
            <p:ph type="sldNum" sz="quarter" idx="4"/>
          </p:nvPr>
        </p:nvSpPr>
        <p:spPr bwMode="auto">
          <a:xfrm>
            <a:off x="8077200" y="4860131"/>
            <a:ext cx="692727" cy="173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800">
                <a:solidFill>
                  <a:schemeClr val="bg2">
                    <a:lumMod val="75000"/>
                  </a:schemeClr>
                </a:solidFill>
              </a:defRPr>
            </a:lvl1pPr>
          </a:lstStyle>
          <a:p>
            <a:pPr>
              <a:defRPr/>
            </a:pPr>
            <a:fld id="{7A7A9D5B-8C40-074F-9F1B-3EBBFCD8DE9C}" type="slidenum">
              <a:rPr lang="en-US" smtClean="0"/>
              <a:pPr>
                <a:defRPr/>
              </a:pPr>
              <a:t>‹#›</a:t>
            </a:fld>
            <a:endParaRPr lang="en-US" dirty="0"/>
          </a:p>
        </p:txBody>
      </p:sp>
      <p:sp>
        <p:nvSpPr>
          <p:cNvPr id="1033" name="Line 9"/>
          <p:cNvSpPr>
            <a:spLocks noChangeShapeType="1"/>
          </p:cNvSpPr>
          <p:nvPr userDrawn="1"/>
        </p:nvSpPr>
        <p:spPr bwMode="auto">
          <a:xfrm>
            <a:off x="228600" y="440531"/>
            <a:ext cx="8686800" cy="0"/>
          </a:xfrm>
          <a:prstGeom prst="line">
            <a:avLst/>
          </a:prstGeom>
          <a:noFill/>
          <a:ln w="9525">
            <a:solidFill>
              <a:srgbClr val="C7C8D7"/>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pic>
        <p:nvPicPr>
          <p:cNvPr id="10" name="Picture 9" descr="IBM-Spectrum-Storage(horizontal).eps"/>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28600" y="135731"/>
            <a:ext cx="1075862" cy="228421"/>
          </a:xfrm>
          <a:prstGeom prst="rect">
            <a:avLst/>
          </a:prstGeom>
        </p:spPr>
      </p:pic>
      <p:pic>
        <p:nvPicPr>
          <p:cNvPr id="2" name="Picture 1" descr="IBM (R).eps"/>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482317" y="195398"/>
            <a:ext cx="433083" cy="160888"/>
          </a:xfrm>
          <a:prstGeom prst="rect">
            <a:avLst/>
          </a:prstGeom>
        </p:spPr>
      </p:pic>
      <p:sp>
        <p:nvSpPr>
          <p:cNvPr id="3" name="Footer Placeholder 2"/>
          <p:cNvSpPr>
            <a:spLocks noGrp="1"/>
          </p:cNvSpPr>
          <p:nvPr>
            <p:ph type="ftr" sz="quarter" idx="3"/>
          </p:nvPr>
        </p:nvSpPr>
        <p:spPr>
          <a:xfrm>
            <a:off x="304800" y="4860131"/>
            <a:ext cx="7696200" cy="184944"/>
          </a:xfrm>
          <a:prstGeom prst="rect">
            <a:avLst/>
          </a:prstGeom>
        </p:spPr>
        <p:txBody>
          <a:bodyPr vert="horz" lIns="91440" tIns="45720" rIns="91440" bIns="45720" rtlCol="0" anchor="ctr"/>
          <a:lstStyle>
            <a:lvl1pPr marL="0" marR="0" indent="0" algn="l" defTabSz="914400" rtl="0" eaLnBrk="1" fontAlgn="base" latinLnBrk="0" hangingPunct="1">
              <a:lnSpc>
                <a:spcPct val="100000"/>
              </a:lnSpc>
              <a:spcBef>
                <a:spcPct val="0"/>
              </a:spcBef>
              <a:spcAft>
                <a:spcPct val="0"/>
              </a:spcAft>
              <a:buClrTx/>
              <a:buSzTx/>
              <a:buFontTx/>
              <a:buNone/>
              <a:tabLst/>
              <a:defRPr sz="800">
                <a:solidFill>
                  <a:schemeClr val="tx1">
                    <a:tint val="75000"/>
                  </a:schemeClr>
                </a:solidFill>
              </a:defRPr>
            </a:lvl1pPr>
          </a:lstStyle>
          <a:p>
            <a:r>
              <a:rPr lang="en-US" smtClean="0"/>
              <a:t>© Copyright IBM Corporation 2015</a:t>
            </a:r>
            <a:endParaRPr lang="en-US" dirty="0" smtClean="0"/>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69" r:id="rId3"/>
    <p:sldLayoutId id="2147483982" r:id="rId4"/>
    <p:sldLayoutId id="2147483987" r:id="rId5"/>
    <p:sldLayoutId id="2147483988" r:id="rId6"/>
    <p:sldLayoutId id="2147483970" r:id="rId7"/>
    <p:sldLayoutId id="2147483972" r:id="rId8"/>
    <p:sldLayoutId id="2147483973" r:id="rId9"/>
    <p:sldLayoutId id="2147483983" r:id="rId10"/>
    <p:sldLayoutId id="2147483984" r:id="rId11"/>
    <p:sldLayoutId id="2147483985" r:id="rId12"/>
    <p:sldLayoutId id="2147483986" r:id="rId13"/>
    <p:sldLayoutId id="2147483978" r:id="rId14"/>
    <p:sldLayoutId id="2147483979" r:id="rId15"/>
    <p:sldLayoutId id="2147483990" r:id="rId16"/>
    <p:sldLayoutId id="2147483989" r:id="rId17"/>
  </p:sldLayoutIdLst>
  <p:timing>
    <p:tnLst>
      <p:par>
        <p:cTn id="1" dur="indefinite" restart="never" nodeType="tmRoot"/>
      </p:par>
    </p:tnLst>
  </p:timing>
  <p:hf hdr="0" dt="0"/>
  <p:txStyles>
    <p:titleStyle>
      <a:lvl1pPr algn="l" rtl="0" eaLnBrk="0" fontAlgn="base" hangingPunct="0">
        <a:spcBef>
          <a:spcPct val="0"/>
        </a:spcBef>
        <a:spcAft>
          <a:spcPct val="0"/>
        </a:spcAft>
        <a:defRPr sz="1600" b="1">
          <a:solidFill>
            <a:srgbClr val="262626"/>
          </a:solidFill>
          <a:latin typeface="+mj-lt"/>
          <a:ea typeface="+mj-ea"/>
          <a:cs typeface="ＭＳ Ｐゴシック" charset="0"/>
        </a:defRPr>
      </a:lvl1pPr>
      <a:lvl2pPr algn="l" rtl="0" eaLnBrk="0" fontAlgn="base" hangingPunct="0">
        <a:spcBef>
          <a:spcPct val="0"/>
        </a:spcBef>
        <a:spcAft>
          <a:spcPct val="0"/>
        </a:spcAft>
        <a:defRPr sz="2000" b="1">
          <a:solidFill>
            <a:srgbClr val="262626"/>
          </a:solidFill>
          <a:latin typeface="Arial" charset="0"/>
          <a:ea typeface="ＭＳ Ｐゴシック" charset="0"/>
          <a:cs typeface="ＭＳ Ｐゴシック" charset="0"/>
        </a:defRPr>
      </a:lvl2pPr>
      <a:lvl3pPr algn="l" rtl="0" eaLnBrk="0" fontAlgn="base" hangingPunct="0">
        <a:spcBef>
          <a:spcPct val="0"/>
        </a:spcBef>
        <a:spcAft>
          <a:spcPct val="0"/>
        </a:spcAft>
        <a:defRPr sz="2000" b="1">
          <a:solidFill>
            <a:srgbClr val="262626"/>
          </a:solidFill>
          <a:latin typeface="Arial" charset="0"/>
          <a:ea typeface="ＭＳ Ｐゴシック" charset="0"/>
          <a:cs typeface="ＭＳ Ｐゴシック" charset="0"/>
        </a:defRPr>
      </a:lvl3pPr>
      <a:lvl4pPr algn="l" rtl="0" eaLnBrk="0" fontAlgn="base" hangingPunct="0">
        <a:spcBef>
          <a:spcPct val="0"/>
        </a:spcBef>
        <a:spcAft>
          <a:spcPct val="0"/>
        </a:spcAft>
        <a:defRPr sz="2000" b="1">
          <a:solidFill>
            <a:srgbClr val="262626"/>
          </a:solidFill>
          <a:latin typeface="Arial" charset="0"/>
          <a:ea typeface="ＭＳ Ｐゴシック" charset="0"/>
          <a:cs typeface="ＭＳ Ｐゴシック" charset="0"/>
        </a:defRPr>
      </a:lvl4pPr>
      <a:lvl5pPr algn="l" rtl="0" eaLnBrk="0" fontAlgn="base" hangingPunct="0">
        <a:spcBef>
          <a:spcPct val="0"/>
        </a:spcBef>
        <a:spcAft>
          <a:spcPct val="0"/>
        </a:spcAft>
        <a:defRPr sz="2000" b="1">
          <a:solidFill>
            <a:srgbClr val="262626"/>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rgbClr val="004266"/>
          </a:solidFill>
          <a:latin typeface="Arial" charset="0"/>
          <a:ea typeface="ＭＳ Ｐゴシック" charset="0"/>
        </a:defRPr>
      </a:lvl6pPr>
      <a:lvl7pPr marL="914400" algn="l" rtl="0" fontAlgn="base">
        <a:spcBef>
          <a:spcPct val="0"/>
        </a:spcBef>
        <a:spcAft>
          <a:spcPct val="0"/>
        </a:spcAft>
        <a:defRPr sz="2800" b="1">
          <a:solidFill>
            <a:srgbClr val="004266"/>
          </a:solidFill>
          <a:latin typeface="Arial" charset="0"/>
          <a:ea typeface="ＭＳ Ｐゴシック" charset="0"/>
        </a:defRPr>
      </a:lvl7pPr>
      <a:lvl8pPr marL="1371600" algn="l" rtl="0" fontAlgn="base">
        <a:spcBef>
          <a:spcPct val="0"/>
        </a:spcBef>
        <a:spcAft>
          <a:spcPct val="0"/>
        </a:spcAft>
        <a:defRPr sz="2800" b="1">
          <a:solidFill>
            <a:srgbClr val="004266"/>
          </a:solidFill>
          <a:latin typeface="Arial" charset="0"/>
          <a:ea typeface="ＭＳ Ｐゴシック" charset="0"/>
        </a:defRPr>
      </a:lvl8pPr>
      <a:lvl9pPr marL="1828800" algn="l" rtl="0" fontAlgn="base">
        <a:spcBef>
          <a:spcPct val="0"/>
        </a:spcBef>
        <a:spcAft>
          <a:spcPct val="0"/>
        </a:spcAft>
        <a:defRPr sz="2800" b="1">
          <a:solidFill>
            <a:srgbClr val="004266"/>
          </a:solidFill>
          <a:latin typeface="Arial" charset="0"/>
          <a:ea typeface="ＭＳ Ｐゴシック" charset="0"/>
        </a:defRPr>
      </a:lvl9pPr>
    </p:titleStyle>
    <p:bodyStyle>
      <a:lvl1pPr marL="231775" indent="-231775" algn="l" rtl="0" eaLnBrk="0" fontAlgn="base" hangingPunct="0">
        <a:spcBef>
          <a:spcPct val="20000"/>
        </a:spcBef>
        <a:spcAft>
          <a:spcPct val="0"/>
        </a:spcAft>
        <a:buClr>
          <a:schemeClr val="accent1"/>
        </a:buClr>
        <a:buChar char="•"/>
        <a:defRPr sz="1200">
          <a:solidFill>
            <a:srgbClr val="262626"/>
          </a:solidFill>
          <a:latin typeface="+mn-lt"/>
          <a:ea typeface="+mn-ea"/>
          <a:cs typeface="ＭＳ Ｐゴシック" charset="0"/>
        </a:defRPr>
      </a:lvl1pPr>
      <a:lvl2pPr marL="742950" indent="-396875" algn="l" rtl="0" eaLnBrk="0" fontAlgn="base" hangingPunct="0">
        <a:spcBef>
          <a:spcPct val="20000"/>
        </a:spcBef>
        <a:spcAft>
          <a:spcPct val="0"/>
        </a:spcAft>
        <a:buFont typeface="Arial" charset="0"/>
        <a:buChar char="–"/>
        <a:defRPr sz="1200">
          <a:solidFill>
            <a:srgbClr val="262626"/>
          </a:solidFill>
          <a:latin typeface="+mn-lt"/>
          <a:ea typeface="+mn-ea"/>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channel/UCGkjRNkO0AQNyQbWhS1tTzw" TargetMode="External"/><Relationship Id="rId7" Type="http://schemas.openxmlformats.org/officeDocument/2006/relationships/hyperlink" Target="https://sean-sperry.squarespace.com/version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sean-sperry.squarespace.com/" TargetMode="External"/><Relationship Id="rId5" Type="http://schemas.openxmlformats.org/officeDocument/2006/relationships/hyperlink" Target="https://www.youtube.com/user/seansperry" TargetMode="External"/><Relationship Id="rId4" Type="http://schemas.openxmlformats.org/officeDocument/2006/relationships/hyperlink" Target="https://www.youtube.com/user/TSMevangeli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Spectrum Protect for Virtual Environments 7.1.4</a:t>
            </a:r>
            <a:br>
              <a:rPr lang="en-US" dirty="0" smtClean="0"/>
            </a:br>
            <a:r>
              <a:rPr lang="en-US" dirty="0" smtClean="0"/>
              <a:t/>
            </a:r>
            <a:br>
              <a:rPr lang="en-US" dirty="0" smtClean="0"/>
            </a:br>
            <a:r>
              <a:rPr lang="en-US" dirty="0" smtClean="0"/>
              <a:t>Spectrum Protect Snapshot 4.1.4</a:t>
            </a:r>
            <a:endParaRPr lang="en-US" dirty="0"/>
          </a:p>
        </p:txBody>
      </p:sp>
      <p:sp>
        <p:nvSpPr>
          <p:cNvPr id="8" name="Subtitle 7"/>
          <p:cNvSpPr>
            <a:spLocks noGrp="1"/>
          </p:cNvSpPr>
          <p:nvPr>
            <p:ph type="subTitle" idx="1"/>
          </p:nvPr>
        </p:nvSpPr>
        <p:spPr/>
        <p:txBody>
          <a:bodyPr/>
          <a:lstStyle/>
          <a:p>
            <a:r>
              <a:rPr lang="en-US" dirty="0" smtClean="0"/>
              <a:t>4</a:t>
            </a:r>
            <a:r>
              <a:rPr lang="en-US" baseline="30000" dirty="0" smtClean="0"/>
              <a:t>th</a:t>
            </a:r>
            <a:r>
              <a:rPr lang="en-US" dirty="0" smtClean="0"/>
              <a:t> Quarter </a:t>
            </a:r>
            <a:r>
              <a:rPr lang="en-US" dirty="0" smtClean="0"/>
              <a:t>2015 </a:t>
            </a:r>
            <a:r>
              <a:rPr lang="en-US" dirty="0" smtClean="0"/>
              <a:t>Technical Update</a:t>
            </a:r>
          </a:p>
          <a:p>
            <a:r>
              <a:rPr lang="en-US" dirty="0" smtClean="0"/>
              <a:t>Sean Sperry</a:t>
            </a:r>
            <a:endParaRPr lang="en-US" dirty="0"/>
          </a:p>
        </p:txBody>
      </p:sp>
      <p:pic>
        <p:nvPicPr>
          <p:cNvPr id="4" name="Picture 3" descr="Spectrum_protect-h.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02730"/>
            <a:ext cx="3505200" cy="934719"/>
          </a:xfrm>
          <a:prstGeom prst="rect">
            <a:avLst/>
          </a:prstGeom>
        </p:spPr>
      </p:pic>
    </p:spTree>
    <p:extLst>
      <p:ext uri="{BB962C8B-B14F-4D97-AF65-F5344CB8AC3E}">
        <p14:creationId xmlns:p14="http://schemas.microsoft.com/office/powerpoint/2010/main" val="1880028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References</a:t>
            </a:r>
          </a:p>
        </p:txBody>
      </p:sp>
      <p:sp>
        <p:nvSpPr>
          <p:cNvPr id="11267" name="Content Placeholder 2"/>
          <p:cNvSpPr>
            <a:spLocks noGrp="1"/>
          </p:cNvSpPr>
          <p:nvPr>
            <p:ph idx="1"/>
          </p:nvPr>
        </p:nvSpPr>
        <p:spPr>
          <a:xfrm>
            <a:off x="182563" y="925973"/>
            <a:ext cx="8686800" cy="3363055"/>
          </a:xfrm>
        </p:spPr>
        <p:txBody>
          <a:bodyPr/>
          <a:lstStyle/>
          <a:p>
            <a:pPr lvl="1"/>
            <a:r>
              <a:rPr lang="en-US" altLang="en-US" sz="1350" dirty="0" smtClean="0"/>
              <a:t>Subscribe to Our YouTube Channels</a:t>
            </a:r>
          </a:p>
          <a:p>
            <a:pPr lvl="2"/>
            <a:r>
              <a:rPr lang="en-US" altLang="en-US" sz="1350" dirty="0" smtClean="0"/>
              <a:t>Spectrum Storage Software Training</a:t>
            </a:r>
          </a:p>
          <a:p>
            <a:pPr lvl="3"/>
            <a:r>
              <a:rPr lang="en-US" altLang="en-US" sz="1350" dirty="0">
                <a:hlinkClick r:id="rId3"/>
              </a:rPr>
              <a:t>https://</a:t>
            </a:r>
            <a:r>
              <a:rPr lang="en-US" altLang="en-US" sz="1350" dirty="0" smtClean="0">
                <a:hlinkClick r:id="rId3"/>
              </a:rPr>
              <a:t>www.youtube.com/channel/UCGkjRNkO0AQNyQbWhS1tTzw</a:t>
            </a:r>
            <a:endParaRPr lang="en-US" altLang="en-US" sz="1350" dirty="0" smtClean="0"/>
          </a:p>
          <a:p>
            <a:pPr lvl="2"/>
            <a:r>
              <a:rPr lang="en-US" altLang="en-US" sz="1350" dirty="0" smtClean="0"/>
              <a:t>Tricia Jiang</a:t>
            </a:r>
          </a:p>
          <a:p>
            <a:pPr lvl="3"/>
            <a:r>
              <a:rPr lang="en-US" altLang="en-US" sz="1350" dirty="0">
                <a:hlinkClick r:id="rId4"/>
              </a:rPr>
              <a:t>https://</a:t>
            </a:r>
            <a:r>
              <a:rPr lang="en-US" altLang="en-US" sz="1350" dirty="0" smtClean="0">
                <a:hlinkClick r:id="rId4"/>
              </a:rPr>
              <a:t>www.youtube.com/user/TSMevangelist</a:t>
            </a:r>
            <a:endParaRPr lang="en-US" altLang="en-US" sz="1350" dirty="0" smtClean="0"/>
          </a:p>
          <a:p>
            <a:pPr lvl="2"/>
            <a:r>
              <a:rPr lang="en-US" altLang="en-US" sz="1350" dirty="0" smtClean="0"/>
              <a:t>Sean Sperry</a:t>
            </a:r>
          </a:p>
          <a:p>
            <a:pPr lvl="3"/>
            <a:r>
              <a:rPr lang="en-US" altLang="en-US" sz="1350" dirty="0">
                <a:solidFill>
                  <a:schemeClr val="tx1"/>
                </a:solidFill>
                <a:hlinkClick r:id="rId5"/>
              </a:rPr>
              <a:t>https://</a:t>
            </a:r>
            <a:r>
              <a:rPr lang="en-US" altLang="en-US" sz="1350" dirty="0" smtClean="0">
                <a:solidFill>
                  <a:schemeClr val="tx1"/>
                </a:solidFill>
                <a:hlinkClick r:id="rId5"/>
              </a:rPr>
              <a:t>www.youtube.com/user/seansperry</a:t>
            </a:r>
            <a:endParaRPr lang="en-US" altLang="en-US" sz="1350" dirty="0" smtClean="0">
              <a:solidFill>
                <a:schemeClr val="tx1"/>
              </a:solidFill>
            </a:endParaRPr>
          </a:p>
          <a:p>
            <a:pPr lvl="1"/>
            <a:r>
              <a:rPr lang="en-US" altLang="en-US" sz="1350" smtClean="0"/>
              <a:t>Tricia </a:t>
            </a:r>
            <a:r>
              <a:rPr lang="en-US" altLang="en-US" sz="1350" dirty="0"/>
              <a:t>Jiang and Sean Sperry Video Blog</a:t>
            </a:r>
          </a:p>
          <a:p>
            <a:pPr lvl="2"/>
            <a:r>
              <a:rPr lang="en-US" sz="1400" dirty="0">
                <a:solidFill>
                  <a:srgbClr val="0000FF"/>
                </a:solidFill>
                <a:latin typeface="Helv"/>
                <a:hlinkClick r:id="rId6"/>
              </a:rPr>
              <a:t>https://</a:t>
            </a:r>
            <a:r>
              <a:rPr lang="en-US" sz="1400" dirty="0" smtClean="0">
                <a:solidFill>
                  <a:srgbClr val="0000FF"/>
                </a:solidFill>
                <a:latin typeface="Helv"/>
                <a:hlinkClick r:id="rId6"/>
              </a:rPr>
              <a:t>sean-sperry.squarespace.com</a:t>
            </a:r>
            <a:endParaRPr lang="en-US" sz="1400" dirty="0" smtClean="0">
              <a:solidFill>
                <a:srgbClr val="0000FF"/>
              </a:solidFill>
              <a:latin typeface="Helv"/>
            </a:endParaRPr>
          </a:p>
          <a:p>
            <a:pPr lvl="1"/>
            <a:r>
              <a:rPr lang="en-US" altLang="en-US" sz="1350" dirty="0"/>
              <a:t>Version update technical overview information and presentations</a:t>
            </a:r>
          </a:p>
          <a:p>
            <a:pPr lvl="2"/>
            <a:r>
              <a:rPr lang="en-US" altLang="en-US" sz="1350" dirty="0">
                <a:hlinkClick r:id="rId7"/>
              </a:rPr>
              <a:t>https://sean-sperry.squarespace.com/versions</a:t>
            </a:r>
            <a:r>
              <a:rPr lang="en-US" altLang="en-US" sz="1350" dirty="0" smtClean="0">
                <a:hlinkClick r:id="rId7"/>
              </a:rPr>
              <a:t>/</a:t>
            </a:r>
            <a:endParaRPr lang="en-US" altLang="en-US" sz="1350" dirty="0"/>
          </a:p>
          <a:p>
            <a:pPr lvl="3"/>
            <a:endParaRPr lang="en-US" altLang="en-US" sz="1350" dirty="0" smtClean="0"/>
          </a:p>
          <a:p>
            <a:pPr marL="773436" lvl="3" indent="0"/>
            <a:endParaRPr lang="en-US" altLang="en-US" sz="1350" dirty="0"/>
          </a:p>
          <a:p>
            <a:pPr lvl="3"/>
            <a:endParaRPr lang="en-US" altLang="en-US" sz="1350" dirty="0" smtClean="0"/>
          </a:p>
          <a:p>
            <a:pPr lvl="3"/>
            <a:endParaRPr lang="en-US" altLang="en-US" sz="1350" dirty="0" smtClean="0"/>
          </a:p>
          <a:p>
            <a:pPr lvl="2"/>
            <a:endParaRPr lang="en-US" altLang="en-US" sz="1350" dirty="0" smtClean="0"/>
          </a:p>
        </p:txBody>
      </p:sp>
    </p:spTree>
    <p:extLst>
      <p:ext uri="{BB962C8B-B14F-4D97-AF65-F5344CB8AC3E}">
        <p14:creationId xmlns:p14="http://schemas.microsoft.com/office/powerpoint/2010/main" val="339431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5B917FB-7CD8-E040-A6A9-306C3590B9D0}" type="slidenum">
              <a:rPr lang="en-US" smtClean="0"/>
              <a:pPr>
                <a:defRPr/>
              </a:pPr>
              <a:t>11</a:t>
            </a:fld>
            <a:endParaRPr lang="en-US"/>
          </a:p>
        </p:txBody>
      </p:sp>
      <p:sp>
        <p:nvSpPr>
          <p:cNvPr id="4" name="Footer Placeholder 3"/>
          <p:cNvSpPr>
            <a:spLocks noGrp="1"/>
          </p:cNvSpPr>
          <p:nvPr>
            <p:ph type="ftr" sz="quarter" idx="11"/>
          </p:nvPr>
        </p:nvSpPr>
        <p:spPr/>
        <p:txBody>
          <a:bodyPr/>
          <a:lstStyle/>
          <a:p>
            <a:pPr>
              <a:defRPr/>
            </a:pPr>
            <a:r>
              <a:rPr lang="en-US" smtClean="0"/>
              <a:t>© Copyright IBM Corporation 2015</a:t>
            </a:r>
            <a:endParaRPr lang="en-US"/>
          </a:p>
        </p:txBody>
      </p:sp>
    </p:spTree>
    <p:extLst>
      <p:ext uri="{BB962C8B-B14F-4D97-AF65-F5344CB8AC3E}">
        <p14:creationId xmlns:p14="http://schemas.microsoft.com/office/powerpoint/2010/main" val="1869377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859768358"/>
              </p:ext>
            </p:extLst>
          </p:nvPr>
        </p:nvGraphicFramePr>
        <p:xfrm>
          <a:off x="228600" y="1062038"/>
          <a:ext cx="3962400" cy="326644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4181163398"/>
                    </a:ext>
                  </a:extLst>
                </a:gridCol>
              </a:tblGrid>
              <a:tr h="370840">
                <a:tc>
                  <a:txBody>
                    <a:bodyPr/>
                    <a:lstStyle/>
                    <a:p>
                      <a:r>
                        <a:rPr lang="en-US" sz="1600" dirty="0" smtClean="0"/>
                        <a:t>Spectrum Protect Server, Client, and Operations</a:t>
                      </a:r>
                      <a:r>
                        <a:rPr lang="en-US" sz="1600" baseline="0" dirty="0" smtClean="0"/>
                        <a:t> Center</a:t>
                      </a:r>
                      <a:endParaRPr lang="en-US" sz="1600" dirty="0"/>
                    </a:p>
                  </a:txBody>
                  <a:tcPr/>
                </a:tc>
                <a:extLst>
                  <a:ext uri="{0D108BD9-81ED-4DB2-BD59-A6C34878D82A}">
                    <a16:rowId xmlns:a16="http://schemas.microsoft.com/office/drawing/2014/main" val="2898332015"/>
                  </a:ext>
                </a:extLst>
              </a:tr>
              <a:tr h="370840">
                <a:tc>
                  <a:txBody>
                    <a:bodyPr/>
                    <a:lstStyle/>
                    <a:p>
                      <a:r>
                        <a:rPr lang="en-US" sz="1600" dirty="0" err="1" smtClean="0"/>
                        <a:t>NetAPP</a:t>
                      </a:r>
                      <a:r>
                        <a:rPr lang="en-US" sz="1600" dirty="0" smtClean="0"/>
                        <a:t> </a:t>
                      </a:r>
                      <a:r>
                        <a:rPr lang="en-US" sz="1600" dirty="0" err="1" smtClean="0"/>
                        <a:t>cDOT</a:t>
                      </a:r>
                      <a:r>
                        <a:rPr lang="en-US" sz="1600" dirty="0" smtClean="0"/>
                        <a:t> – Support for NDMP and </a:t>
                      </a:r>
                      <a:r>
                        <a:rPr lang="en-US" sz="1600" dirty="0" err="1" smtClean="0"/>
                        <a:t>SnapMirror</a:t>
                      </a:r>
                      <a:r>
                        <a:rPr lang="en-US" sz="1600" dirty="0" smtClean="0"/>
                        <a:t> to tape</a:t>
                      </a:r>
                    </a:p>
                  </a:txBody>
                  <a:tcPr/>
                </a:tc>
                <a:extLst>
                  <a:ext uri="{0D108BD9-81ED-4DB2-BD59-A6C34878D82A}">
                    <a16:rowId xmlns:a16="http://schemas.microsoft.com/office/drawing/2014/main" val="3065587828"/>
                  </a:ext>
                </a:extLst>
              </a:tr>
              <a:tr h="370840">
                <a:tc>
                  <a:txBody>
                    <a:bodyPr/>
                    <a:lstStyle/>
                    <a:p>
                      <a:r>
                        <a:rPr lang="en-US" sz="1600" dirty="0" smtClean="0"/>
                        <a:t>Performance updates for object storage</a:t>
                      </a:r>
                    </a:p>
                  </a:txBody>
                  <a:tcPr/>
                </a:tc>
                <a:extLst>
                  <a:ext uri="{0D108BD9-81ED-4DB2-BD59-A6C34878D82A}">
                    <a16:rowId xmlns:a16="http://schemas.microsoft.com/office/drawing/2014/main" val="3200481567"/>
                  </a:ext>
                </a:extLst>
              </a:tr>
              <a:tr h="370840">
                <a:tc>
                  <a:txBody>
                    <a:bodyPr/>
                    <a:lstStyle/>
                    <a:p>
                      <a:r>
                        <a:rPr lang="en-US" sz="1600" dirty="0" smtClean="0"/>
                        <a:t>Component</a:t>
                      </a:r>
                      <a:r>
                        <a:rPr lang="en-US" sz="1600" baseline="0" dirty="0" smtClean="0"/>
                        <a:t> platform updates – Windows 10, SLES 12, OS X and others</a:t>
                      </a:r>
                    </a:p>
                  </a:txBody>
                  <a:tcPr/>
                </a:tc>
                <a:extLst>
                  <a:ext uri="{0D108BD9-81ED-4DB2-BD59-A6C34878D82A}">
                    <a16:rowId xmlns:a16="http://schemas.microsoft.com/office/drawing/2014/main" val="3130165485"/>
                  </a:ext>
                </a:extLst>
              </a:tr>
              <a:tr h="370840">
                <a:tc>
                  <a:txBody>
                    <a:bodyPr/>
                    <a:lstStyle/>
                    <a:p>
                      <a:r>
                        <a:rPr lang="en-US" sz="1600" dirty="0" smtClean="0"/>
                        <a:t>Operations</a:t>
                      </a:r>
                      <a:r>
                        <a:rPr lang="en-US" sz="1600" baseline="0" dirty="0" smtClean="0"/>
                        <a:t> Center reporting and NDMP enhancements</a:t>
                      </a:r>
                      <a:endParaRPr lang="en-US" sz="1600" dirty="0"/>
                    </a:p>
                  </a:txBody>
                  <a:tcPr/>
                </a:tc>
                <a:extLst>
                  <a:ext uri="{0D108BD9-81ED-4DB2-BD59-A6C34878D82A}">
                    <a16:rowId xmlns:a16="http://schemas.microsoft.com/office/drawing/2014/main" val="876856177"/>
                  </a:ext>
                </a:extLst>
              </a:tr>
              <a:tr h="370840">
                <a:tc>
                  <a:txBody>
                    <a:bodyPr/>
                    <a:lstStyle/>
                    <a:p>
                      <a:r>
                        <a:rPr lang="en-US" sz="1600" dirty="0" smtClean="0"/>
                        <a:t>HSM</a:t>
                      </a:r>
                      <a:r>
                        <a:rPr lang="en-US" sz="1600" baseline="0" dirty="0" smtClean="0"/>
                        <a:t> Unix S</a:t>
                      </a:r>
                      <a:r>
                        <a:rPr lang="en-US" sz="1600" dirty="0" smtClean="0"/>
                        <a:t>pectrum Scale support on </a:t>
                      </a:r>
                      <a:r>
                        <a:rPr lang="en-US" sz="1600" dirty="0" err="1" smtClean="0"/>
                        <a:t>zLinux</a:t>
                      </a:r>
                      <a:endParaRPr lang="en-US" sz="1600" dirty="0"/>
                    </a:p>
                  </a:txBody>
                  <a:tcPr/>
                </a:tc>
                <a:extLst>
                  <a:ext uri="{0D108BD9-81ED-4DB2-BD59-A6C34878D82A}">
                    <a16:rowId xmlns:a16="http://schemas.microsoft.com/office/drawing/2014/main" val="607827801"/>
                  </a:ext>
                </a:extLst>
              </a:tr>
            </a:tbl>
          </a:graphicData>
        </a:graphic>
      </p:graphicFrame>
      <p:sp>
        <p:nvSpPr>
          <p:cNvPr id="4" name="Slide Number Placeholder 3"/>
          <p:cNvSpPr>
            <a:spLocks noGrp="1"/>
          </p:cNvSpPr>
          <p:nvPr>
            <p:ph type="sldNum" sz="quarter" idx="10"/>
          </p:nvPr>
        </p:nvSpPr>
        <p:spPr/>
        <p:txBody>
          <a:bodyPr/>
          <a:lstStyle/>
          <a:p>
            <a:pPr>
              <a:defRPr/>
            </a:pPr>
            <a:fld id="{6C189AD2-0B42-5C46-A028-CA30B4331C9B}"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dirty="0" smtClean="0"/>
              <a:t>© Copyright IBM Corporation 2015</a:t>
            </a:r>
            <a:endParaRPr lang="en-US" dirty="0"/>
          </a:p>
        </p:txBody>
      </p:sp>
      <p:sp>
        <p:nvSpPr>
          <p:cNvPr id="6" name="Title 5"/>
          <p:cNvSpPr>
            <a:spLocks noGrp="1"/>
          </p:cNvSpPr>
          <p:nvPr>
            <p:ph type="title"/>
          </p:nvPr>
        </p:nvSpPr>
        <p:spPr/>
        <p:txBody>
          <a:bodyPr/>
          <a:lstStyle/>
          <a:p>
            <a:r>
              <a:rPr lang="en-US" dirty="0" smtClean="0"/>
              <a:t>Quarterly Release Highlights – 4Q </a:t>
            </a:r>
            <a:r>
              <a:rPr lang="en-US" dirty="0"/>
              <a:t> – </a:t>
            </a:r>
            <a:r>
              <a:rPr lang="en-US" dirty="0" smtClean="0"/>
              <a:t> December </a:t>
            </a:r>
            <a:r>
              <a:rPr lang="en-US" dirty="0" smtClean="0"/>
              <a:t>11, </a:t>
            </a:r>
            <a:r>
              <a:rPr lang="en-US" dirty="0" smtClean="0"/>
              <a:t>2015</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624663896"/>
              </p:ext>
            </p:extLst>
          </p:nvPr>
        </p:nvGraphicFramePr>
        <p:xfrm>
          <a:off x="4419600" y="1049338"/>
          <a:ext cx="4343400" cy="338328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914406807"/>
                    </a:ext>
                  </a:extLst>
                </a:gridCol>
              </a:tblGrid>
              <a:tr h="370840">
                <a:tc>
                  <a:txBody>
                    <a:bodyPr/>
                    <a:lstStyle/>
                    <a:p>
                      <a:r>
                        <a:rPr lang="en-US" sz="1600" dirty="0" smtClean="0"/>
                        <a:t>Spectrum Protect Snapshot,</a:t>
                      </a:r>
                      <a:r>
                        <a:rPr lang="en-US" sz="1600" baseline="0" dirty="0" smtClean="0"/>
                        <a:t> Databases, and Virtual Environments</a:t>
                      </a:r>
                      <a:endParaRPr lang="en-US" sz="1600" dirty="0"/>
                    </a:p>
                  </a:txBody>
                  <a:tcPr/>
                </a:tc>
                <a:extLst>
                  <a:ext uri="{0D108BD9-81ED-4DB2-BD59-A6C34878D82A}">
                    <a16:rowId xmlns:a16="http://schemas.microsoft.com/office/drawing/2014/main" val="3169085760"/>
                  </a:ext>
                </a:extLst>
              </a:tr>
              <a:tr h="370840">
                <a:tc>
                  <a:txBody>
                    <a:bodyPr/>
                    <a:lstStyle/>
                    <a:p>
                      <a:r>
                        <a:rPr lang="en-US" sz="1600" dirty="0" smtClean="0"/>
                        <a:t>VE</a:t>
                      </a:r>
                      <a:r>
                        <a:rPr lang="en-US" sz="1600" baseline="0" dirty="0" smtClean="0"/>
                        <a:t> VMware support for VMs up to 8TB</a:t>
                      </a:r>
                      <a:endParaRPr lang="en-US" sz="1600" dirty="0"/>
                    </a:p>
                  </a:txBody>
                  <a:tcPr/>
                </a:tc>
                <a:extLst>
                  <a:ext uri="{0D108BD9-81ED-4DB2-BD59-A6C34878D82A}">
                    <a16:rowId xmlns:a16="http://schemas.microsoft.com/office/drawing/2014/main" val="3869476246"/>
                  </a:ext>
                </a:extLst>
              </a:tr>
              <a:tr h="370840">
                <a:tc>
                  <a:txBody>
                    <a:bodyPr/>
                    <a:lstStyle/>
                    <a:p>
                      <a:r>
                        <a:rPr lang="en-US" sz="1600" dirty="0" smtClean="0"/>
                        <a:t>VE VMware VVol support</a:t>
                      </a:r>
                      <a:endParaRPr lang="en-US" sz="1600" dirty="0"/>
                    </a:p>
                  </a:txBody>
                  <a:tcPr/>
                </a:tc>
                <a:extLst>
                  <a:ext uri="{0D108BD9-81ED-4DB2-BD59-A6C34878D82A}">
                    <a16:rowId xmlns:a16="http://schemas.microsoft.com/office/drawing/2014/main" val="263464213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Snapshot Windows Instant</a:t>
                      </a:r>
                      <a:r>
                        <a:rPr lang="en-US" sz="1600" baseline="0" dirty="0" smtClean="0"/>
                        <a:t> Restore for Non-IBM devices</a:t>
                      </a:r>
                      <a:endParaRPr lang="en-US" sz="1600" dirty="0" smtClean="0"/>
                    </a:p>
                  </a:txBody>
                  <a:tcPr/>
                </a:tc>
                <a:extLst>
                  <a:ext uri="{0D108BD9-81ED-4DB2-BD59-A6C34878D82A}">
                    <a16:rowId xmlns:a16="http://schemas.microsoft.com/office/drawing/2014/main" val="3795342607"/>
                  </a:ext>
                </a:extLst>
              </a:tr>
              <a:tr h="370840">
                <a:tc>
                  <a:txBody>
                    <a:bodyPr/>
                    <a:lstStyle/>
                    <a:p>
                      <a:endParaRPr lang="en-US" sz="1600" dirty="0"/>
                    </a:p>
                  </a:txBody>
                  <a:tcPr/>
                </a:tc>
                <a:extLst>
                  <a:ext uri="{0D108BD9-81ED-4DB2-BD59-A6C34878D82A}">
                    <a16:rowId xmlns:a16="http://schemas.microsoft.com/office/drawing/2014/main" val="509726241"/>
                  </a:ext>
                </a:extLst>
              </a:tr>
              <a:tr h="370840">
                <a:tc>
                  <a:txBody>
                    <a:bodyPr/>
                    <a:lstStyle/>
                    <a:p>
                      <a:endParaRPr lang="en-US" sz="1600" dirty="0"/>
                    </a:p>
                  </a:txBody>
                  <a:tcPr/>
                </a:tc>
                <a:extLst>
                  <a:ext uri="{0D108BD9-81ED-4DB2-BD59-A6C34878D82A}">
                    <a16:rowId xmlns:a16="http://schemas.microsoft.com/office/drawing/2014/main" val="213611312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txBody>
                  <a:tcPr/>
                </a:tc>
                <a:extLst>
                  <a:ext uri="{0D108BD9-81ED-4DB2-BD59-A6C34878D82A}">
                    <a16:rowId xmlns:a16="http://schemas.microsoft.com/office/drawing/2014/main" val="160256043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txBody>
                  <a:tcPr/>
                </a:tc>
                <a:extLst>
                  <a:ext uri="{0D108BD9-81ED-4DB2-BD59-A6C34878D82A}">
                    <a16:rowId xmlns:a16="http://schemas.microsoft.com/office/drawing/2014/main" val="4199993538"/>
                  </a:ext>
                </a:extLst>
              </a:tr>
            </a:tbl>
          </a:graphicData>
        </a:graphic>
      </p:graphicFrame>
    </p:spTree>
    <p:extLst>
      <p:ext uri="{BB962C8B-B14F-4D97-AF65-F5344CB8AC3E}">
        <p14:creationId xmlns:p14="http://schemas.microsoft.com/office/powerpoint/2010/main" val="3944727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6899" y="869156"/>
            <a:ext cx="8458200" cy="1400176"/>
          </a:xfrm>
        </p:spPr>
        <p:txBody>
          <a:bodyPr/>
          <a:lstStyle/>
          <a:p>
            <a:r>
              <a:rPr lang="en-US" altLang="en-US" dirty="0" smtClean="0"/>
              <a:t>Added </a:t>
            </a:r>
            <a:r>
              <a:rPr lang="en-US" altLang="en-US" dirty="0"/>
              <a:t>VM backup / restore support of VMs containing virtual disks up 8 TB in </a:t>
            </a:r>
            <a:r>
              <a:rPr lang="en-US" altLang="en-US" dirty="0" smtClean="0"/>
              <a:t>size</a:t>
            </a:r>
            <a:endParaRPr lang="en-US" altLang="en-US" dirty="0"/>
          </a:p>
          <a:p>
            <a:pPr lvl="1"/>
            <a:r>
              <a:rPr lang="en-US" altLang="en-US" dirty="0"/>
              <a:t>VMware only</a:t>
            </a:r>
          </a:p>
          <a:p>
            <a:r>
              <a:rPr lang="en-US" altLang="en-US" dirty="0" smtClean="0"/>
              <a:t>Added </a:t>
            </a:r>
            <a:r>
              <a:rPr lang="en-US" altLang="en-US" dirty="0"/>
              <a:t>new option </a:t>
            </a:r>
            <a:r>
              <a:rPr lang="en-US" altLang="en-US" dirty="0" smtClean="0"/>
              <a:t>VMMAXVIRTUALDISKS</a:t>
            </a:r>
          </a:p>
          <a:p>
            <a:pPr lvl="1"/>
            <a:r>
              <a:rPr lang="en-US" altLang="en-US" dirty="0" smtClean="0"/>
              <a:t>Default maximum still set at 2TB</a:t>
            </a:r>
          </a:p>
          <a:p>
            <a:pPr lvl="1"/>
            <a:r>
              <a:rPr lang="en-US" dirty="0"/>
              <a:t>VMMAXVIRTUALDISKS &lt;max size in TB</a:t>
            </a:r>
            <a:r>
              <a:rPr lang="en-US" dirty="0" smtClean="0"/>
              <a:t>&gt;</a:t>
            </a:r>
            <a:endParaRPr lang="en-US" altLang="en-US" dirty="0"/>
          </a:p>
          <a:p>
            <a:r>
              <a:rPr lang="en-US" altLang="en-US" dirty="0" smtClean="0"/>
              <a:t>Performance Overview</a:t>
            </a:r>
            <a:endParaRPr lang="en-US" altLang="en-US" dirty="0"/>
          </a:p>
          <a:p>
            <a:endParaRPr lang="en-US" dirty="0"/>
          </a:p>
        </p:txBody>
      </p:sp>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3</a:t>
            </a:fld>
            <a:endParaRPr lang="en-US"/>
          </a:p>
        </p:txBody>
      </p:sp>
      <p:sp>
        <p:nvSpPr>
          <p:cNvPr id="4" name="Footer Placeholder 3"/>
          <p:cNvSpPr>
            <a:spLocks noGrp="1"/>
          </p:cNvSpPr>
          <p:nvPr>
            <p:ph type="ftr" sz="quarter" idx="11"/>
          </p:nvPr>
        </p:nvSpPr>
        <p:spPr/>
        <p:txBody>
          <a:bodyPr/>
          <a:lstStyle/>
          <a:p>
            <a:pPr>
              <a:defRPr/>
            </a:pPr>
            <a:r>
              <a:rPr lang="en-US" dirty="0" smtClean="0"/>
              <a:t>© Copyright IBM Corporation 2015</a:t>
            </a:r>
            <a:endParaRPr lang="en-US" dirty="0"/>
          </a:p>
        </p:txBody>
      </p:sp>
      <p:sp>
        <p:nvSpPr>
          <p:cNvPr id="5" name="Title 4"/>
          <p:cNvSpPr>
            <a:spLocks noGrp="1"/>
          </p:cNvSpPr>
          <p:nvPr>
            <p:ph type="title"/>
          </p:nvPr>
        </p:nvSpPr>
        <p:spPr/>
        <p:txBody>
          <a:bodyPr/>
          <a:lstStyle/>
          <a:p>
            <a:r>
              <a:rPr lang="en-US" dirty="0" smtClean="0"/>
              <a:t>Spectrum Protect for Virtual Environments 7.1.4 – Large VM Support</a:t>
            </a:r>
            <a:endParaRPr lang="en-US" dirty="0"/>
          </a:p>
        </p:txBody>
      </p:sp>
      <p:sp>
        <p:nvSpPr>
          <p:cNvPr id="7" name="TextBox 6"/>
          <p:cNvSpPr txBox="1"/>
          <p:nvPr/>
        </p:nvSpPr>
        <p:spPr>
          <a:xfrm>
            <a:off x="838200" y="2269332"/>
            <a:ext cx="7391400" cy="2539157"/>
          </a:xfrm>
          <a:prstGeom prst="rect">
            <a:avLst/>
          </a:prstGeom>
          <a:gradFill>
            <a:gsLst>
              <a:gs pos="3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339725" lvl="2" indent="0">
              <a:buNone/>
            </a:pPr>
            <a:r>
              <a:rPr lang="en-US" sz="1200" dirty="0"/>
              <a:t>Spectrum Protect for Virtual Environments: Data Protection for VMware V7.1.4 backs up and restores virtual machines that have virtual disks (</a:t>
            </a:r>
            <a:r>
              <a:rPr lang="en-US" sz="1200" dirty="0" err="1"/>
              <a:t>vmdk</a:t>
            </a:r>
            <a:r>
              <a:rPr lang="en-US" sz="1200" dirty="0"/>
              <a:t>) larger than 2 TB. </a:t>
            </a:r>
          </a:p>
          <a:p>
            <a:pPr marL="339725" lvl="2" indent="0">
              <a:buNone/>
            </a:pPr>
            <a:endParaRPr lang="en-US" sz="1200" dirty="0"/>
          </a:p>
          <a:p>
            <a:pPr marL="339725" lvl="2" indent="0">
              <a:buNone/>
            </a:pPr>
            <a:r>
              <a:rPr lang="en-US" sz="1200" dirty="0"/>
              <a:t>As the size of </a:t>
            </a:r>
            <a:r>
              <a:rPr lang="en-US" sz="1200" dirty="0" err="1"/>
              <a:t>vmdks</a:t>
            </a:r>
            <a:r>
              <a:rPr lang="en-US" sz="1200" dirty="0"/>
              <a:t> increase, the processing time of an initial full backup and full restore increases proportionally. The processing time to back up an 8 TB </a:t>
            </a:r>
            <a:r>
              <a:rPr lang="en-US" sz="1200" dirty="0" err="1"/>
              <a:t>vmdk</a:t>
            </a:r>
            <a:r>
              <a:rPr lang="en-US" sz="1200" dirty="0"/>
              <a:t> for the first time takes approximately 4x longer than an initial backup of a 2 TB </a:t>
            </a:r>
            <a:r>
              <a:rPr lang="en-US" sz="1200" dirty="0" err="1"/>
              <a:t>vmdk</a:t>
            </a:r>
            <a:r>
              <a:rPr lang="en-US" sz="1200" dirty="0"/>
              <a:t>, depending on the speed of the environment. After the first full backup, subsequent incremental backups require considerably less time, depending on the amount of changed data.</a:t>
            </a:r>
          </a:p>
          <a:p>
            <a:pPr marL="339725" lvl="2" indent="0">
              <a:buNone/>
            </a:pPr>
            <a:endParaRPr lang="en-US" sz="1200" dirty="0"/>
          </a:p>
          <a:p>
            <a:pPr marL="339725" lvl="2" indent="0">
              <a:buNone/>
            </a:pPr>
            <a:r>
              <a:rPr lang="en-US" sz="1200" dirty="0"/>
              <a:t>The processing time to complete a full restore of an 8 TB </a:t>
            </a:r>
            <a:r>
              <a:rPr lang="en-US" sz="1200" dirty="0" err="1"/>
              <a:t>vmdk</a:t>
            </a:r>
            <a:r>
              <a:rPr lang="en-US" sz="1200" dirty="0"/>
              <a:t> takes approximately 4x longer than a restore of a 2 TB </a:t>
            </a:r>
            <a:r>
              <a:rPr lang="en-US" sz="1200" dirty="0" err="1"/>
              <a:t>vmdk</a:t>
            </a:r>
            <a:r>
              <a:rPr lang="en-US" sz="1200" dirty="0"/>
              <a:t>, depending on the speed of the environment. If only a few files must be restored, use the Tivoli Storage Manager file restore interface to restore the files. You can search and restore individual files without the processing time that is required to restore a full VM.</a:t>
            </a:r>
            <a:endParaRPr lang="en-US" altLang="en-US" sz="1200" dirty="0"/>
          </a:p>
          <a:p>
            <a:endParaRPr lang="en-US" sz="300" dirty="0"/>
          </a:p>
        </p:txBody>
      </p:sp>
    </p:spTree>
    <p:extLst>
      <p:ext uri="{BB962C8B-B14F-4D97-AF65-F5344CB8AC3E}">
        <p14:creationId xmlns:p14="http://schemas.microsoft.com/office/powerpoint/2010/main" val="290290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a:xfrm>
            <a:off x="193895" y="595398"/>
            <a:ext cx="8848648" cy="248906"/>
          </a:xfrm>
        </p:spPr>
        <p:txBody>
          <a:bodyPr/>
          <a:lstStyle/>
          <a:p>
            <a:r>
              <a:rPr lang="en-US" dirty="0" smtClean="0"/>
              <a:t>Spectrum </a:t>
            </a:r>
            <a:r>
              <a:rPr lang="en-US" dirty="0"/>
              <a:t>Protect for Virtual Environments </a:t>
            </a:r>
            <a:r>
              <a:rPr lang="en-US" dirty="0" smtClean="0"/>
              <a:t>7.1.4 – Large VM Function Support</a:t>
            </a:r>
            <a:endParaRPr lang="en-US" altLang="en-US" dirty="0" smtClean="0"/>
          </a:p>
        </p:txBody>
      </p:sp>
      <p:sp>
        <p:nvSpPr>
          <p:cNvPr id="22531" name="Rectangle 7"/>
          <p:cNvSpPr>
            <a:spLocks noGrp="1" noChangeArrowheads="1"/>
          </p:cNvSpPr>
          <p:nvPr>
            <p:ph idx="1"/>
          </p:nvPr>
        </p:nvSpPr>
        <p:spPr/>
        <p:txBody>
          <a:bodyPr/>
          <a:lstStyle/>
          <a:p>
            <a:r>
              <a:rPr lang="en-US" sz="1350" dirty="0"/>
              <a:t>The following table shows, for each function, what is supported </a:t>
            </a:r>
            <a:r>
              <a:rPr lang="en-US" sz="1350" dirty="0" smtClean="0"/>
              <a:t>at this level with </a:t>
            </a:r>
            <a:r>
              <a:rPr lang="en-US" sz="1350" dirty="0"/>
              <a:t>&gt; 2 TB:</a:t>
            </a:r>
          </a:p>
          <a:p>
            <a:pPr marL="0" indent="0">
              <a:buNone/>
            </a:pPr>
            <a:endParaRPr lang="en-US" sz="1350" dirty="0"/>
          </a:p>
          <a:p>
            <a:pPr marL="0" indent="0">
              <a:buNone/>
            </a:pPr>
            <a:endParaRPr lang="en-US" sz="1350" dirty="0"/>
          </a:p>
        </p:txBody>
      </p:sp>
      <p:sp>
        <p:nvSpPr>
          <p:cNvPr id="22532" name="Slide Number Placeholder 7"/>
          <p:cNvSpPr>
            <a:spLocks noGrp="1"/>
          </p:cNvSpPr>
          <p:nvPr>
            <p:ph type="sldNum" sz="quarter" idx="10"/>
          </p:nvPr>
        </p:nvSpPr>
        <p:spPr>
          <a:noFill/>
        </p:spPr>
        <p:txBody>
          <a:bodyPr/>
          <a:lstStyle/>
          <a:p>
            <a:fld id="{09E063D4-D3AC-4439-B8EA-3A68FEF94A88}" type="slidenum">
              <a:rPr lang="en-US"/>
              <a:pPr/>
              <a:t>4</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30772301"/>
              </p:ext>
            </p:extLst>
          </p:nvPr>
        </p:nvGraphicFramePr>
        <p:xfrm>
          <a:off x="474270" y="1289178"/>
          <a:ext cx="8060130" cy="3522158"/>
        </p:xfrm>
        <a:graphic>
          <a:graphicData uri="http://schemas.openxmlformats.org/drawingml/2006/table">
            <a:tbl>
              <a:tblPr firstRow="1">
                <a:tableStyleId>{5C22544A-7EE6-4342-B048-85BDC9FD1C3A}</a:tableStyleId>
              </a:tblPr>
              <a:tblGrid>
                <a:gridCol w="3351649">
                  <a:extLst>
                    <a:ext uri="{9D8B030D-6E8A-4147-A177-3AD203B41FA5}">
                      <a16:colId xmlns:a16="http://schemas.microsoft.com/office/drawing/2014/main" val="20000"/>
                    </a:ext>
                  </a:extLst>
                </a:gridCol>
                <a:gridCol w="2021502">
                  <a:extLst>
                    <a:ext uri="{9D8B030D-6E8A-4147-A177-3AD203B41FA5}">
                      <a16:colId xmlns:a16="http://schemas.microsoft.com/office/drawing/2014/main" val="20001"/>
                    </a:ext>
                  </a:extLst>
                </a:gridCol>
                <a:gridCol w="2686979">
                  <a:extLst>
                    <a:ext uri="{9D8B030D-6E8A-4147-A177-3AD203B41FA5}">
                      <a16:colId xmlns:a16="http://schemas.microsoft.com/office/drawing/2014/main" val="20002"/>
                    </a:ext>
                  </a:extLst>
                </a:gridCol>
              </a:tblGrid>
              <a:tr h="427319">
                <a:tc>
                  <a:txBody>
                    <a:bodyPr/>
                    <a:lstStyle/>
                    <a:p>
                      <a:pPr marL="0" marR="0" algn="ctr">
                        <a:spcBef>
                          <a:spcPts val="0"/>
                        </a:spcBef>
                        <a:spcAft>
                          <a:spcPts val="0"/>
                        </a:spcAft>
                      </a:pPr>
                      <a:r>
                        <a:rPr lang="en-US" sz="1100" kern="150" dirty="0">
                          <a:effectLst/>
                        </a:rPr>
                        <a:t>Function</a:t>
                      </a:r>
                      <a:endParaRPr lang="en-US" sz="1100" b="1"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100" kern="150" dirty="0">
                          <a:effectLst/>
                        </a:rPr>
                        <a:t>Supported w/ &gt; 2 TB</a:t>
                      </a:r>
                      <a:endParaRPr lang="en-US" sz="1100" b="1"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100" kern="150" dirty="0">
                          <a:effectLst/>
                        </a:rPr>
                        <a:t>Blocked (if not supported)</a:t>
                      </a:r>
                      <a:endParaRPr lang="en-US" sz="1100" b="1"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extLst>
                  <a:ext uri="{0D108BD9-81ED-4DB2-BD59-A6C34878D82A}">
                    <a16:rowId xmlns:a16="http://schemas.microsoft.com/office/drawing/2014/main" val="10000"/>
                  </a:ext>
                </a:extLst>
              </a:tr>
              <a:tr h="427319">
                <a:tc>
                  <a:txBody>
                    <a:bodyPr/>
                    <a:lstStyle/>
                    <a:p>
                      <a:pPr marL="0" marR="0" algn="ctr">
                        <a:spcBef>
                          <a:spcPts val="0"/>
                        </a:spcBef>
                        <a:spcAft>
                          <a:spcPts val="0"/>
                        </a:spcAft>
                      </a:pPr>
                      <a:r>
                        <a:rPr lang="en-US" sz="1400" kern="150" dirty="0" smtClean="0">
                          <a:effectLst/>
                        </a:rPr>
                        <a:t>Incremental Forever (</a:t>
                      </a:r>
                      <a:r>
                        <a:rPr lang="en-US" sz="1400" kern="150" dirty="0" err="1" smtClean="0">
                          <a:effectLst/>
                        </a:rPr>
                        <a:t>IFFull</a:t>
                      </a:r>
                      <a:r>
                        <a:rPr lang="en-US" sz="1400" kern="150" dirty="0" smtClean="0">
                          <a:effectLst/>
                        </a:rPr>
                        <a:t> </a:t>
                      </a:r>
                      <a:r>
                        <a:rPr lang="en-US" sz="1400" kern="150" dirty="0">
                          <a:effectLst/>
                        </a:rPr>
                        <a:t>/ </a:t>
                      </a:r>
                      <a:r>
                        <a:rPr lang="en-US" sz="1400" kern="150" dirty="0" err="1" smtClean="0">
                          <a:effectLst/>
                        </a:rPr>
                        <a:t>IFIncr</a:t>
                      </a:r>
                      <a:r>
                        <a:rPr lang="en-US" sz="1400" kern="150" dirty="0" smtClean="0">
                          <a:effectLst/>
                        </a:rPr>
                        <a:t>) Backup/Restore</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dirty="0">
                          <a:effectLst/>
                        </a:rPr>
                        <a:t>Yes</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a:effectLst/>
                        </a:rPr>
                        <a:t>N/A</a:t>
                      </a:r>
                      <a:endParaRPr lang="en-US" sz="1400" kern="15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extLst>
                  <a:ext uri="{0D108BD9-81ED-4DB2-BD59-A6C34878D82A}">
                    <a16:rowId xmlns:a16="http://schemas.microsoft.com/office/drawing/2014/main" val="10001"/>
                  </a:ext>
                </a:extLst>
              </a:tr>
              <a:tr h="427319">
                <a:tc>
                  <a:txBody>
                    <a:bodyPr/>
                    <a:lstStyle/>
                    <a:p>
                      <a:pPr marL="0" marR="0" algn="ctr">
                        <a:spcBef>
                          <a:spcPts val="0"/>
                        </a:spcBef>
                        <a:spcAft>
                          <a:spcPts val="0"/>
                        </a:spcAft>
                      </a:pPr>
                      <a:r>
                        <a:rPr lang="en-US" sz="1400" kern="150" dirty="0">
                          <a:effectLst/>
                        </a:rPr>
                        <a:t>Periodic </a:t>
                      </a:r>
                      <a:r>
                        <a:rPr lang="en-US" sz="1400" kern="150" dirty="0" smtClean="0">
                          <a:effectLst/>
                        </a:rPr>
                        <a:t>Full (FULL / INCR) -</a:t>
                      </a:r>
                      <a:r>
                        <a:rPr lang="en-US" sz="1400" kern="150" baseline="0" dirty="0" smtClean="0">
                          <a:effectLst/>
                        </a:rPr>
                        <a:t> old style</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dirty="0">
                          <a:effectLst/>
                        </a:rPr>
                        <a:t>No</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dirty="0" smtClean="0">
                          <a:effectLst/>
                        </a:rPr>
                        <a:t>Yes</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extLst>
                  <a:ext uri="{0D108BD9-81ED-4DB2-BD59-A6C34878D82A}">
                    <a16:rowId xmlns:a16="http://schemas.microsoft.com/office/drawing/2014/main" val="10002"/>
                  </a:ext>
                </a:extLst>
              </a:tr>
              <a:tr h="427319">
                <a:tc>
                  <a:txBody>
                    <a:bodyPr/>
                    <a:lstStyle/>
                    <a:p>
                      <a:pPr marL="0" marR="0" algn="ctr">
                        <a:spcBef>
                          <a:spcPts val="0"/>
                        </a:spcBef>
                        <a:spcAft>
                          <a:spcPts val="0"/>
                        </a:spcAft>
                      </a:pPr>
                      <a:r>
                        <a:rPr lang="en-US" sz="1400" kern="150" dirty="0">
                          <a:effectLst/>
                        </a:rPr>
                        <a:t>File Restore using Recovery Agent</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a:effectLst/>
                        </a:rPr>
                        <a:t>Yes</a:t>
                      </a:r>
                      <a:endParaRPr lang="en-US" sz="1400" kern="15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dirty="0">
                          <a:effectLst/>
                        </a:rPr>
                        <a:t>N/A</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extLst>
                  <a:ext uri="{0D108BD9-81ED-4DB2-BD59-A6C34878D82A}">
                    <a16:rowId xmlns:a16="http://schemas.microsoft.com/office/drawing/2014/main" val="10003"/>
                  </a:ext>
                </a:extLst>
              </a:tr>
              <a:tr h="427319">
                <a:tc>
                  <a:txBody>
                    <a:bodyPr/>
                    <a:lstStyle/>
                    <a:p>
                      <a:pPr marL="0" marR="0" algn="ctr">
                        <a:spcBef>
                          <a:spcPts val="0"/>
                        </a:spcBef>
                        <a:spcAft>
                          <a:spcPts val="0"/>
                        </a:spcAft>
                      </a:pPr>
                      <a:r>
                        <a:rPr lang="en-US" sz="1400" kern="150" dirty="0">
                          <a:effectLst/>
                        </a:rPr>
                        <a:t>Self Service Restore GUI</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a:effectLst/>
                        </a:rPr>
                        <a:t>Yes</a:t>
                      </a:r>
                      <a:endParaRPr lang="en-US" sz="1400" kern="15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dirty="0">
                          <a:effectLst/>
                        </a:rPr>
                        <a:t>N/A</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extLst>
                  <a:ext uri="{0D108BD9-81ED-4DB2-BD59-A6C34878D82A}">
                    <a16:rowId xmlns:a16="http://schemas.microsoft.com/office/drawing/2014/main" val="10004"/>
                  </a:ext>
                </a:extLst>
              </a:tr>
              <a:tr h="427319">
                <a:tc>
                  <a:txBody>
                    <a:bodyPr/>
                    <a:lstStyle/>
                    <a:p>
                      <a:pPr marL="0" marR="0" algn="ctr">
                        <a:spcBef>
                          <a:spcPts val="0"/>
                        </a:spcBef>
                        <a:spcAft>
                          <a:spcPts val="0"/>
                        </a:spcAft>
                      </a:pPr>
                      <a:r>
                        <a:rPr lang="en-US" sz="1400" kern="150" dirty="0">
                          <a:effectLst/>
                        </a:rPr>
                        <a:t>Instant Access / Instant Restore</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dirty="0" smtClean="0">
                          <a:effectLst/>
                        </a:rPr>
                        <a:t>Yes</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dirty="0">
                          <a:effectLst/>
                        </a:rPr>
                        <a:t>N/A</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extLst>
                  <a:ext uri="{0D108BD9-81ED-4DB2-BD59-A6C34878D82A}">
                    <a16:rowId xmlns:a16="http://schemas.microsoft.com/office/drawing/2014/main" val="10005"/>
                  </a:ext>
                </a:extLst>
              </a:tr>
              <a:tr h="427319">
                <a:tc>
                  <a:txBody>
                    <a:bodyPr/>
                    <a:lstStyle/>
                    <a:p>
                      <a:pPr marL="0" marR="0" algn="ctr">
                        <a:spcBef>
                          <a:spcPts val="0"/>
                        </a:spcBef>
                        <a:spcAft>
                          <a:spcPts val="0"/>
                        </a:spcAft>
                      </a:pPr>
                      <a:r>
                        <a:rPr lang="en-US" sz="1400" kern="150" dirty="0" smtClean="0">
                          <a:effectLst/>
                        </a:rPr>
                        <a:t>Cooperative</a:t>
                      </a:r>
                      <a:r>
                        <a:rPr lang="en-US" sz="1400" kern="150" baseline="0" dirty="0" smtClean="0">
                          <a:effectLst/>
                        </a:rPr>
                        <a:t> </a:t>
                      </a:r>
                      <a:r>
                        <a:rPr lang="en-US" sz="1400" kern="150" dirty="0" smtClean="0">
                          <a:effectLst/>
                        </a:rPr>
                        <a:t>Application Protection (SQL</a:t>
                      </a:r>
                      <a:r>
                        <a:rPr lang="en-US" sz="1400" kern="150" baseline="0" dirty="0" smtClean="0">
                          <a:effectLst/>
                        </a:rPr>
                        <a:t> Server and Exchange)</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a:effectLst/>
                        </a:rPr>
                        <a:t>No</a:t>
                      </a:r>
                      <a:endParaRPr lang="en-US" sz="1400" kern="15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dirty="0" smtClean="0">
                          <a:effectLst/>
                        </a:rPr>
                        <a:t>Yes</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extLst>
                  <a:ext uri="{0D108BD9-81ED-4DB2-BD59-A6C34878D82A}">
                    <a16:rowId xmlns:a16="http://schemas.microsoft.com/office/drawing/2014/main" val="10006"/>
                  </a:ext>
                </a:extLst>
              </a:tr>
              <a:tr h="427319">
                <a:tc>
                  <a:txBody>
                    <a:bodyPr/>
                    <a:lstStyle/>
                    <a:p>
                      <a:pPr marL="0" marR="0" algn="ctr">
                        <a:spcBef>
                          <a:spcPts val="0"/>
                        </a:spcBef>
                        <a:spcAft>
                          <a:spcPts val="0"/>
                        </a:spcAft>
                      </a:pPr>
                      <a:r>
                        <a:rPr lang="en-US" sz="1400" kern="150" dirty="0" smtClean="0">
                          <a:effectLst/>
                        </a:rPr>
                        <a:t>Snapshot </a:t>
                      </a:r>
                      <a:r>
                        <a:rPr lang="en-US" sz="1400" kern="150" dirty="0">
                          <a:effectLst/>
                        </a:rPr>
                        <a:t>Offload</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dirty="0" smtClean="0">
                          <a:effectLst/>
                        </a:rPr>
                        <a:t>No</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tc>
                  <a:txBody>
                    <a:bodyPr/>
                    <a:lstStyle/>
                    <a:p>
                      <a:pPr marL="0" marR="0" algn="ctr">
                        <a:spcBef>
                          <a:spcPts val="0"/>
                        </a:spcBef>
                        <a:spcAft>
                          <a:spcPts val="0"/>
                        </a:spcAft>
                      </a:pPr>
                      <a:r>
                        <a:rPr lang="en-US" sz="1400" kern="150" dirty="0">
                          <a:effectLst/>
                        </a:rPr>
                        <a:t>No</a:t>
                      </a:r>
                      <a:endParaRPr lang="en-US" sz="1400" kern="150" dirty="0">
                        <a:effectLst/>
                        <a:latin typeface="Arial" panose="020B0604020202020204" pitchFamily="34" charset="0"/>
                        <a:ea typeface="SimSun" panose="02010600030101010101" pitchFamily="2" charset="-122"/>
                        <a:cs typeface="Lucida Sans" panose="020B0602040502020204" pitchFamily="34" charset="0"/>
                      </a:endParaRPr>
                    </a:p>
                  </a:txBody>
                  <a:tcPr marL="26201" marR="26201" marT="26201" marB="26201"/>
                </a:tc>
                <a:extLst>
                  <a:ext uri="{0D108BD9-81ED-4DB2-BD59-A6C34878D82A}">
                    <a16:rowId xmlns:a16="http://schemas.microsoft.com/office/drawing/2014/main" val="10007"/>
                  </a:ext>
                </a:extLst>
              </a:tr>
            </a:tbl>
          </a:graphicData>
        </a:graphic>
      </p:graphicFrame>
      <p:sp>
        <p:nvSpPr>
          <p:cNvPr id="3" name="Footer Placeholder 2"/>
          <p:cNvSpPr>
            <a:spLocks noGrp="1"/>
          </p:cNvSpPr>
          <p:nvPr>
            <p:ph type="ftr" sz="quarter" idx="11"/>
          </p:nvPr>
        </p:nvSpPr>
        <p:spPr/>
        <p:txBody>
          <a:bodyPr/>
          <a:lstStyle/>
          <a:p>
            <a:pPr>
              <a:defRPr/>
            </a:pPr>
            <a:r>
              <a:rPr lang="en-US" smtClean="0"/>
              <a:t>© Copyright IBM Corporation 2015</a:t>
            </a:r>
            <a:endParaRPr lang="en-US" dirty="0"/>
          </a:p>
        </p:txBody>
      </p:sp>
    </p:spTree>
    <p:extLst>
      <p:ext uri="{BB962C8B-B14F-4D97-AF65-F5344CB8AC3E}">
        <p14:creationId xmlns:p14="http://schemas.microsoft.com/office/powerpoint/2010/main" val="36380139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062831"/>
            <a:ext cx="3962400" cy="3568700"/>
          </a:xfrm>
        </p:spPr>
        <p:txBody>
          <a:bodyPr/>
          <a:lstStyle/>
          <a:p>
            <a:pPr>
              <a:spcBef>
                <a:spcPts val="0"/>
              </a:spcBef>
              <a:spcAft>
                <a:spcPts val="1200"/>
              </a:spcAft>
            </a:pPr>
            <a:r>
              <a:rPr lang="en-US" sz="1400" dirty="0" smtClean="0"/>
              <a:t>vSphere 6.0 Virtual </a:t>
            </a:r>
            <a:r>
              <a:rPr lang="en-US" sz="1400" dirty="0"/>
              <a:t>Volumes </a:t>
            </a:r>
            <a:r>
              <a:rPr lang="en-US" sz="1400" dirty="0" smtClean="0"/>
              <a:t>provide </a:t>
            </a:r>
            <a:r>
              <a:rPr lang="en-US" sz="1400" dirty="0"/>
              <a:t>a layer of abstraction between vSphere and </a:t>
            </a:r>
            <a:r>
              <a:rPr lang="en-US" sz="1400" dirty="0" smtClean="0"/>
              <a:t>connected </a:t>
            </a:r>
            <a:r>
              <a:rPr lang="en-US" sz="1400" dirty="0"/>
              <a:t>SAN and NAS storage </a:t>
            </a:r>
            <a:r>
              <a:rPr lang="en-US" sz="1400" dirty="0" smtClean="0"/>
              <a:t>device</a:t>
            </a:r>
          </a:p>
          <a:p>
            <a:pPr>
              <a:spcBef>
                <a:spcPts val="0"/>
              </a:spcBef>
              <a:spcAft>
                <a:spcPts val="600"/>
              </a:spcAft>
            </a:pPr>
            <a:r>
              <a:rPr lang="en-US" sz="1400" dirty="0" smtClean="0"/>
              <a:t>The API used for VVols is called the VMware Storage </a:t>
            </a:r>
            <a:r>
              <a:rPr lang="en-US" sz="1400" dirty="0"/>
              <a:t>Awareness (VASA 2</a:t>
            </a:r>
            <a:r>
              <a:rPr lang="en-US" sz="1400" dirty="0" smtClean="0"/>
              <a:t>) API</a:t>
            </a:r>
            <a:endParaRPr lang="en-US" sz="1400" dirty="0"/>
          </a:p>
          <a:p>
            <a:pPr lvl="1">
              <a:spcBef>
                <a:spcPts val="0"/>
              </a:spcBef>
              <a:spcAft>
                <a:spcPts val="1200"/>
              </a:spcAft>
            </a:pPr>
            <a:r>
              <a:rPr lang="en-US" sz="1400" dirty="0" smtClean="0"/>
              <a:t>VASA </a:t>
            </a:r>
            <a:r>
              <a:rPr lang="en-US" sz="1400" dirty="0"/>
              <a:t>2 </a:t>
            </a:r>
            <a:r>
              <a:rPr lang="en-US" sz="1400" dirty="0" smtClean="0"/>
              <a:t>Provider</a:t>
            </a:r>
            <a:endParaRPr lang="en-US" sz="1400" dirty="0"/>
          </a:p>
          <a:p>
            <a:pPr>
              <a:spcBef>
                <a:spcPts val="0"/>
              </a:spcBef>
              <a:spcAft>
                <a:spcPts val="600"/>
              </a:spcAft>
            </a:pPr>
            <a:r>
              <a:rPr lang="en-US" sz="1400" dirty="0"/>
              <a:t>It is up to each storage subsystem vendor to create their own VASA 2 Provider if they want to support </a:t>
            </a:r>
            <a:r>
              <a:rPr lang="en-US" sz="1400" dirty="0" smtClean="0"/>
              <a:t>VVols </a:t>
            </a:r>
            <a:endParaRPr lang="en-US" sz="1400" dirty="0"/>
          </a:p>
          <a:p>
            <a:pPr lvl="1">
              <a:spcBef>
                <a:spcPts val="0"/>
              </a:spcBef>
              <a:spcAft>
                <a:spcPts val="1200"/>
              </a:spcAft>
            </a:pPr>
            <a:r>
              <a:rPr lang="en-US" sz="1400" dirty="0"/>
              <a:t>XIV Gen </a:t>
            </a:r>
            <a:r>
              <a:rPr lang="en-US" sz="1400" dirty="0" smtClean="0"/>
              <a:t>3 and SVC both have </a:t>
            </a:r>
            <a:r>
              <a:rPr lang="en-US" sz="1400" dirty="0"/>
              <a:t>this component and therefore support </a:t>
            </a:r>
            <a:r>
              <a:rPr lang="en-US" sz="1400" dirty="0" smtClean="0"/>
              <a:t>VVols</a:t>
            </a:r>
          </a:p>
          <a:p>
            <a:pPr>
              <a:spcBef>
                <a:spcPts val="0"/>
              </a:spcBef>
              <a:spcAft>
                <a:spcPts val="1200"/>
              </a:spcAft>
            </a:pPr>
            <a:r>
              <a:rPr lang="en-US" sz="1400" dirty="0" smtClean="0"/>
              <a:t>For XIV and SVC, </a:t>
            </a:r>
            <a:r>
              <a:rPr lang="en-US" sz="1400" dirty="0"/>
              <a:t>Spectrum Control Base </a:t>
            </a:r>
            <a:r>
              <a:rPr lang="en-US" sz="1400" dirty="0" smtClean="0"/>
              <a:t>acts as the VASA 2 Provider</a:t>
            </a:r>
            <a:endParaRPr lang="en-US" sz="1400" dirty="0"/>
          </a:p>
          <a:p>
            <a:pPr marL="0" indent="0">
              <a:buNone/>
            </a:pPr>
            <a:endParaRPr lang="en-US" dirty="0"/>
          </a:p>
        </p:txBody>
      </p:sp>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5</a:t>
            </a:fld>
            <a:endParaRPr lang="en-US"/>
          </a:p>
        </p:txBody>
      </p:sp>
      <p:sp>
        <p:nvSpPr>
          <p:cNvPr id="4" name="Footer Placeholder 3"/>
          <p:cNvSpPr>
            <a:spLocks noGrp="1"/>
          </p:cNvSpPr>
          <p:nvPr>
            <p:ph type="ftr" sz="quarter" idx="11"/>
          </p:nvPr>
        </p:nvSpPr>
        <p:spPr/>
        <p:txBody>
          <a:bodyPr/>
          <a:lstStyle/>
          <a:p>
            <a:pPr>
              <a:defRPr/>
            </a:pPr>
            <a:r>
              <a:rPr lang="en-US" dirty="0" smtClean="0"/>
              <a:t>© Copyright IBM Corporation 2015</a:t>
            </a:r>
            <a:endParaRPr lang="en-US" dirty="0"/>
          </a:p>
        </p:txBody>
      </p:sp>
      <p:sp>
        <p:nvSpPr>
          <p:cNvPr id="5" name="Title 4"/>
          <p:cNvSpPr>
            <a:spLocks noGrp="1"/>
          </p:cNvSpPr>
          <p:nvPr>
            <p:ph type="title"/>
          </p:nvPr>
        </p:nvSpPr>
        <p:spPr/>
        <p:txBody>
          <a:bodyPr/>
          <a:lstStyle/>
          <a:p>
            <a:r>
              <a:rPr lang="en-US" dirty="0" smtClean="0"/>
              <a:t>VMware Virtual Volumes in vSphere 6.0</a:t>
            </a:r>
            <a:endParaRPr lang="en-US" dirty="0"/>
          </a:p>
        </p:txBody>
      </p:sp>
      <p:pic>
        <p:nvPicPr>
          <p:cNvPr id="2" name="Picture 1"/>
          <p:cNvPicPr>
            <a:picLocks noChangeAspect="1"/>
          </p:cNvPicPr>
          <p:nvPr/>
        </p:nvPicPr>
        <p:blipFill>
          <a:blip r:embed="rId2"/>
          <a:stretch>
            <a:fillRect/>
          </a:stretch>
        </p:blipFill>
        <p:spPr>
          <a:xfrm>
            <a:off x="4343400" y="1113161"/>
            <a:ext cx="4352745" cy="3365970"/>
          </a:xfrm>
          <a:prstGeom prst="rect">
            <a:avLst/>
          </a:prstGeom>
        </p:spPr>
      </p:pic>
    </p:spTree>
    <p:extLst>
      <p:ext uri="{BB962C8B-B14F-4D97-AF65-F5344CB8AC3E}">
        <p14:creationId xmlns:p14="http://schemas.microsoft.com/office/powerpoint/2010/main" val="802166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1400" dirty="0"/>
              <a:t>The following features </a:t>
            </a:r>
            <a:r>
              <a:rPr lang="en-US" sz="1400" b="1" i="1" dirty="0"/>
              <a:t>are </a:t>
            </a:r>
            <a:r>
              <a:rPr lang="en-US" sz="1400" b="1" i="1" dirty="0" smtClean="0"/>
              <a:t>supported </a:t>
            </a:r>
            <a:r>
              <a:rPr lang="en-US" sz="1400" dirty="0"/>
              <a:t>in Spectrum Protect 7.1.4 for VMs that reside on VVol datastores: </a:t>
            </a:r>
          </a:p>
          <a:p>
            <a:pPr lvl="1"/>
            <a:r>
              <a:rPr lang="en-US" altLang="en-US" sz="1400" dirty="0" smtClean="0"/>
              <a:t>Backing </a:t>
            </a:r>
            <a:r>
              <a:rPr lang="en-US" altLang="en-US" sz="1400" dirty="0"/>
              <a:t>up and restoring VMs that are on VVol datastores </a:t>
            </a:r>
            <a:r>
              <a:rPr lang="en-US" altLang="en-US" sz="1400" b="1" i="1" dirty="0"/>
              <a:t>regardless of which vendor’s implementation is </a:t>
            </a:r>
            <a:r>
              <a:rPr lang="en-US" altLang="en-US" sz="1400" b="1" i="1" dirty="0" smtClean="0"/>
              <a:t>used</a:t>
            </a:r>
            <a:endParaRPr lang="en-US" altLang="en-US" sz="1400" b="1" i="1" dirty="0"/>
          </a:p>
          <a:p>
            <a:pPr lvl="1"/>
            <a:r>
              <a:rPr lang="en-US" altLang="en-US" sz="1400" dirty="0"/>
              <a:t>Physical and Virtual </a:t>
            </a:r>
            <a:r>
              <a:rPr lang="en-US" altLang="en-US" sz="1400" dirty="0" err="1"/>
              <a:t>datamovers</a:t>
            </a:r>
            <a:r>
              <a:rPr lang="en-US" altLang="en-US" sz="1400" dirty="0"/>
              <a:t> are both supported as permitted by the transport </a:t>
            </a:r>
            <a:r>
              <a:rPr lang="en-US" altLang="en-US" sz="1400" dirty="0" smtClean="0"/>
              <a:t>type</a:t>
            </a:r>
            <a:endParaRPr lang="en-US" altLang="en-US" sz="1400" dirty="0"/>
          </a:p>
          <a:p>
            <a:pPr lvl="1"/>
            <a:r>
              <a:rPr lang="en-US" altLang="en-US" sz="1400" dirty="0"/>
              <a:t>Mixed environments with some VMs on traditional datastores and others on VVols is supported</a:t>
            </a:r>
            <a:r>
              <a:rPr lang="en-US" altLang="en-US" sz="1400" dirty="0" smtClean="0"/>
              <a:t>.</a:t>
            </a:r>
            <a:endParaRPr lang="en-US" sz="1400" dirty="0" smtClean="0"/>
          </a:p>
          <a:p>
            <a:endParaRPr lang="en-US" sz="1400" dirty="0" smtClean="0"/>
          </a:p>
          <a:p>
            <a:r>
              <a:rPr lang="en-US" sz="1400" dirty="0" smtClean="0"/>
              <a:t>The </a:t>
            </a:r>
            <a:r>
              <a:rPr lang="en-US" sz="1400" dirty="0"/>
              <a:t>following features </a:t>
            </a:r>
            <a:r>
              <a:rPr lang="en-US" sz="1400" b="1" i="1" dirty="0"/>
              <a:t>are not supported </a:t>
            </a:r>
            <a:r>
              <a:rPr lang="en-US" sz="1400" dirty="0"/>
              <a:t>in Spectrum Protect 7.1.4 for VMs that reside on VVol datastores: </a:t>
            </a:r>
          </a:p>
          <a:p>
            <a:pPr lvl="1"/>
            <a:r>
              <a:rPr lang="en-US" sz="1400" dirty="0"/>
              <a:t>Instant Restore</a:t>
            </a:r>
          </a:p>
          <a:p>
            <a:pPr lvl="1"/>
            <a:r>
              <a:rPr lang="en-US" sz="1400" dirty="0"/>
              <a:t>Instant Access</a:t>
            </a:r>
          </a:p>
          <a:p>
            <a:pPr lvl="1"/>
            <a:r>
              <a:rPr lang="en-US" sz="1400" dirty="0" smtClean="0"/>
              <a:t>Cooperative Application Support (SQL Server and Exchange – </a:t>
            </a:r>
            <a:r>
              <a:rPr lang="en-US" sz="1400" dirty="0" err="1" smtClean="0"/>
              <a:t>include.vmtsmvss</a:t>
            </a:r>
            <a:r>
              <a:rPr lang="en-US" sz="1400" dirty="0" smtClean="0"/>
              <a:t>)</a:t>
            </a:r>
          </a:p>
          <a:p>
            <a:pPr lvl="1"/>
            <a:r>
              <a:rPr lang="en-US" sz="1400" dirty="0" smtClean="0"/>
              <a:t>Lan-Free Data Transfer (Not supported by VMware)</a:t>
            </a:r>
          </a:p>
          <a:p>
            <a:pPr lvl="1"/>
            <a:r>
              <a:rPr lang="en-US" sz="1400" dirty="0" smtClean="0"/>
              <a:t>Backup and Restore of VMWare Storage Policy associated with a VM</a:t>
            </a:r>
            <a:endParaRPr lang="en-US" sz="1400" dirty="0"/>
          </a:p>
          <a:p>
            <a:endParaRPr lang="en-US" dirty="0"/>
          </a:p>
        </p:txBody>
      </p:sp>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6</a:t>
            </a:fld>
            <a:endParaRPr lang="en-US"/>
          </a:p>
        </p:txBody>
      </p:sp>
      <p:sp>
        <p:nvSpPr>
          <p:cNvPr id="4" name="Footer Placeholder 3"/>
          <p:cNvSpPr>
            <a:spLocks noGrp="1"/>
          </p:cNvSpPr>
          <p:nvPr>
            <p:ph type="ftr" sz="quarter" idx="11"/>
          </p:nvPr>
        </p:nvSpPr>
        <p:spPr/>
        <p:txBody>
          <a:bodyPr/>
          <a:lstStyle/>
          <a:p>
            <a:pPr>
              <a:defRPr/>
            </a:pPr>
            <a:r>
              <a:rPr lang="en-US" smtClean="0"/>
              <a:t>© Copyright IBM Corporation 2015</a:t>
            </a:r>
            <a:endParaRPr lang="en-US" dirty="0"/>
          </a:p>
        </p:txBody>
      </p:sp>
      <p:sp>
        <p:nvSpPr>
          <p:cNvPr id="5" name="Title 4"/>
          <p:cNvSpPr>
            <a:spLocks noGrp="1"/>
          </p:cNvSpPr>
          <p:nvPr>
            <p:ph type="title"/>
          </p:nvPr>
        </p:nvSpPr>
        <p:spPr/>
        <p:txBody>
          <a:bodyPr/>
          <a:lstStyle/>
          <a:p>
            <a:r>
              <a:rPr lang="en-US" dirty="0"/>
              <a:t>Spectrum Protect for Virtual Environments </a:t>
            </a:r>
            <a:r>
              <a:rPr lang="en-US" dirty="0" smtClean="0"/>
              <a:t>7.1.4 – VMware VVol Support</a:t>
            </a:r>
            <a:endParaRPr lang="en-US" dirty="0"/>
          </a:p>
        </p:txBody>
      </p:sp>
    </p:spTree>
    <p:extLst>
      <p:ext uri="{BB962C8B-B14F-4D97-AF65-F5344CB8AC3E}">
        <p14:creationId xmlns:p14="http://schemas.microsoft.com/office/powerpoint/2010/main" val="2912270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90DA2016-6BDF-5743-BFE5-D6D313656C75}"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 Copyright IBM Corporation 2015</a:t>
            </a:r>
            <a:endParaRPr lang="en-US" dirty="0"/>
          </a:p>
        </p:txBody>
      </p:sp>
      <p:sp>
        <p:nvSpPr>
          <p:cNvPr id="10" name="Title 9"/>
          <p:cNvSpPr>
            <a:spLocks noGrp="1"/>
          </p:cNvSpPr>
          <p:nvPr>
            <p:ph type="title"/>
          </p:nvPr>
        </p:nvSpPr>
        <p:spPr/>
        <p:txBody>
          <a:bodyPr/>
          <a:lstStyle/>
          <a:p>
            <a:r>
              <a:rPr lang="en-US" altLang="en-US" dirty="0"/>
              <a:t>Spectrum Protect Snapshot on Windows – </a:t>
            </a:r>
            <a:r>
              <a:rPr lang="en-US" altLang="en-US" dirty="0" smtClean="0"/>
              <a:t>Types of Snapshot Restore</a:t>
            </a:r>
            <a:endParaRPr lang="en-US" dirty="0"/>
          </a:p>
        </p:txBody>
      </p:sp>
      <p:graphicFrame>
        <p:nvGraphicFramePr>
          <p:cNvPr id="13" name="Diagram 12"/>
          <p:cNvGraphicFramePr/>
          <p:nvPr>
            <p:extLst>
              <p:ext uri="{D42A27DB-BD31-4B8C-83A1-F6EECF244321}">
                <p14:modId xmlns:p14="http://schemas.microsoft.com/office/powerpoint/2010/main" val="4275395285"/>
              </p:ext>
            </p:extLst>
          </p:nvPr>
        </p:nvGraphicFramePr>
        <p:xfrm>
          <a:off x="533400" y="973931"/>
          <a:ext cx="8160327" cy="3595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065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Spectrum Protect Snapshot 4.1.4 on Windows – Instant Restore on 3</a:t>
            </a:r>
            <a:r>
              <a:rPr lang="en-US" altLang="en-US" baseline="30000" dirty="0" smtClean="0"/>
              <a:t>rd</a:t>
            </a:r>
            <a:r>
              <a:rPr lang="en-US" altLang="en-US" dirty="0" smtClean="0"/>
              <a:t> Party Devices</a:t>
            </a:r>
          </a:p>
        </p:txBody>
      </p:sp>
      <p:sp>
        <p:nvSpPr>
          <p:cNvPr id="22531" name="Rectangle 3"/>
          <p:cNvSpPr>
            <a:spLocks noGrp="1" noChangeArrowheads="1"/>
          </p:cNvSpPr>
          <p:nvPr>
            <p:ph idx="1"/>
          </p:nvPr>
        </p:nvSpPr>
        <p:spPr>
          <a:xfrm>
            <a:off x="228600" y="1050131"/>
            <a:ext cx="4724400" cy="3505200"/>
          </a:xfrm>
        </p:spPr>
        <p:txBody>
          <a:bodyPr/>
          <a:lstStyle/>
          <a:p>
            <a:r>
              <a:rPr lang="en-US" altLang="en-US" sz="1400" dirty="0" smtClean="0"/>
              <a:t>Beginning at version 4.1.4, Spectrum Protect Snapshot uses the VSS </a:t>
            </a:r>
            <a:r>
              <a:rPr lang="en-US" altLang="en-US" sz="1400" dirty="0" err="1" smtClean="0"/>
              <a:t>ResyncLuns</a:t>
            </a:r>
            <a:r>
              <a:rPr lang="en-US" altLang="en-US" sz="1400" dirty="0" smtClean="0"/>
              <a:t> </a:t>
            </a:r>
            <a:r>
              <a:rPr lang="en-US" altLang="en-US" sz="1400" dirty="0"/>
              <a:t>API to perform instant </a:t>
            </a:r>
            <a:r>
              <a:rPr lang="en-US" altLang="en-US" sz="1400" dirty="0" smtClean="0"/>
              <a:t>restore</a:t>
            </a:r>
            <a:endParaRPr lang="en-US" altLang="en-US" sz="1400" dirty="0"/>
          </a:p>
          <a:p>
            <a:pPr lvl="1" eaLnBrk="1" hangingPunct="1"/>
            <a:r>
              <a:rPr lang="en-US" altLang="en-US" sz="1400" dirty="0"/>
              <a:t>For 3</a:t>
            </a:r>
            <a:r>
              <a:rPr lang="en-US" altLang="en-US" sz="1400" baseline="30000" dirty="0"/>
              <a:t>rd</a:t>
            </a:r>
            <a:r>
              <a:rPr lang="en-US" altLang="en-US" sz="1400" dirty="0"/>
              <a:t> party storage devices that support VSS </a:t>
            </a:r>
            <a:r>
              <a:rPr lang="en-US" altLang="en-US" sz="1400" dirty="0" err="1"/>
              <a:t>ResyncLuns</a:t>
            </a:r>
            <a:r>
              <a:rPr lang="en-US" altLang="en-US" sz="1400" dirty="0"/>
              <a:t> API, </a:t>
            </a:r>
            <a:r>
              <a:rPr lang="en-US" altLang="en-US" sz="1400" dirty="0" smtClean="0"/>
              <a:t>Instant </a:t>
            </a:r>
            <a:r>
              <a:rPr lang="en-US" altLang="en-US" sz="1400" dirty="0"/>
              <a:t>R</a:t>
            </a:r>
            <a:r>
              <a:rPr lang="en-US" altLang="en-US" sz="1400" dirty="0" smtClean="0"/>
              <a:t>estore </a:t>
            </a:r>
            <a:r>
              <a:rPr lang="en-US" altLang="en-US" sz="1400" dirty="0"/>
              <a:t>is </a:t>
            </a:r>
            <a:r>
              <a:rPr lang="en-US" altLang="en-US" sz="1400" dirty="0" smtClean="0"/>
              <a:t>supported</a:t>
            </a:r>
            <a:endParaRPr lang="en-US" altLang="en-US" sz="1400" dirty="0"/>
          </a:p>
          <a:p>
            <a:pPr lvl="1" eaLnBrk="1" hangingPunct="1"/>
            <a:r>
              <a:rPr lang="en-US" altLang="en-US" sz="1400" dirty="0" smtClean="0"/>
              <a:t>Exchange</a:t>
            </a:r>
            <a:r>
              <a:rPr lang="en-US" altLang="en-US" sz="1400" dirty="0"/>
              <a:t>, </a:t>
            </a:r>
            <a:r>
              <a:rPr lang="en-US" altLang="en-US" sz="1400" dirty="0" smtClean="0"/>
              <a:t>SQL Server</a:t>
            </a:r>
            <a:r>
              <a:rPr lang="en-US" altLang="en-US" sz="1400" dirty="0"/>
              <a:t>, Filesystem and custom </a:t>
            </a:r>
            <a:r>
              <a:rPr lang="en-US" altLang="en-US" sz="1400" dirty="0" smtClean="0"/>
              <a:t>applications </a:t>
            </a:r>
            <a:r>
              <a:rPr lang="en-US" altLang="en-US" sz="1400" dirty="0"/>
              <a:t>are </a:t>
            </a:r>
            <a:r>
              <a:rPr lang="en-US" altLang="en-US" sz="1400" dirty="0" smtClean="0"/>
              <a:t>supported</a:t>
            </a:r>
          </a:p>
          <a:p>
            <a:pPr lvl="1" eaLnBrk="1" hangingPunct="1"/>
            <a:endParaRPr lang="en-US" altLang="en-US" sz="1400" dirty="0" smtClean="0"/>
          </a:p>
          <a:p>
            <a:pPr eaLnBrk="1" hangingPunct="1"/>
            <a:r>
              <a:rPr lang="en-US" altLang="en-US" sz="1400" dirty="0" smtClean="0"/>
              <a:t>Backup </a:t>
            </a:r>
            <a:r>
              <a:rPr lang="en-US" altLang="en-US" sz="1400" dirty="0"/>
              <a:t>must be created as transportable snapshot to use VSS </a:t>
            </a:r>
            <a:r>
              <a:rPr lang="en-US" altLang="en-US" sz="1400" dirty="0" err="1"/>
              <a:t>ResyncLuns</a:t>
            </a:r>
            <a:r>
              <a:rPr lang="en-US" altLang="en-US" sz="1400" dirty="0"/>
              <a:t> API</a:t>
            </a:r>
          </a:p>
          <a:p>
            <a:pPr lvl="1" eaLnBrk="1" hangingPunct="1"/>
            <a:r>
              <a:rPr lang="en-US" altLang="en-US" sz="1400" dirty="0"/>
              <a:t>Enable option </a:t>
            </a:r>
            <a:r>
              <a:rPr lang="en-US" altLang="en-US" sz="1400" dirty="0" err="1" smtClean="0"/>
              <a:t>IMPORTVSSSNAPSHOTSONLYWhenneeded</a:t>
            </a:r>
            <a:endParaRPr lang="en-US" altLang="en-US" sz="1400" dirty="0" smtClean="0"/>
          </a:p>
          <a:p>
            <a:pPr lvl="1" eaLnBrk="1" hangingPunct="1"/>
            <a:endParaRPr lang="en-US" altLang="en-US" sz="1400" dirty="0" smtClean="0"/>
          </a:p>
          <a:p>
            <a:pPr marL="231775" lvl="1" indent="-231775" eaLnBrk="1" hangingPunct="1">
              <a:buClr>
                <a:schemeClr val="accent1"/>
              </a:buClr>
              <a:buFontTx/>
              <a:buChar char="•"/>
            </a:pPr>
            <a:r>
              <a:rPr lang="en-US" altLang="en-US" sz="1400" dirty="0" smtClean="0"/>
              <a:t>Verify with API support with 3</a:t>
            </a:r>
            <a:r>
              <a:rPr lang="en-US" altLang="en-US" sz="1400" baseline="30000" dirty="0" smtClean="0"/>
              <a:t>rd</a:t>
            </a:r>
            <a:r>
              <a:rPr lang="en-US" altLang="en-US" sz="1400" dirty="0" smtClean="0"/>
              <a:t> </a:t>
            </a:r>
            <a:r>
              <a:rPr lang="en-US" altLang="en-US" sz="1400" dirty="0"/>
              <a:t>party storage </a:t>
            </a:r>
            <a:r>
              <a:rPr lang="en-US" altLang="en-US" sz="1400" dirty="0" smtClean="0"/>
              <a:t>vendor </a:t>
            </a:r>
          </a:p>
          <a:p>
            <a:pPr marL="631825" lvl="2" indent="-231775" eaLnBrk="1" hangingPunct="1">
              <a:buClr>
                <a:schemeClr val="accent1"/>
              </a:buClr>
              <a:buFontTx/>
              <a:buChar char="•"/>
            </a:pPr>
            <a:r>
              <a:rPr lang="en-US" altLang="en-US" sz="1400" dirty="0" smtClean="0"/>
              <a:t>Windows </a:t>
            </a:r>
            <a:r>
              <a:rPr lang="en-US" altLang="en-US" sz="1400" dirty="0"/>
              <a:t>VSS framework does not provide a reliable programmable way to detect if the VSS hardware provider supports </a:t>
            </a:r>
            <a:r>
              <a:rPr lang="en-US" altLang="en-US" sz="1400" dirty="0" err="1"/>
              <a:t>ResyncLuns</a:t>
            </a:r>
            <a:r>
              <a:rPr lang="en-US" altLang="en-US" sz="1400" dirty="0"/>
              <a:t> </a:t>
            </a:r>
            <a:r>
              <a:rPr lang="en-US" altLang="en-US" sz="1400" dirty="0" smtClean="0"/>
              <a:t>API</a:t>
            </a:r>
            <a:endParaRPr lang="en-US" altLang="en-US" sz="1400" dirty="0"/>
          </a:p>
          <a:p>
            <a:pPr eaLnBrk="1" hangingPunct="1"/>
            <a:endParaRPr lang="en-US" altLang="en-US" dirty="0" smtClean="0"/>
          </a:p>
          <a:p>
            <a:pPr eaLnBrk="1" hangingPunct="1"/>
            <a:endParaRPr lang="en-US" altLang="en-US" dirty="0"/>
          </a:p>
          <a:p>
            <a:endParaRPr lang="en-US" altLang="en-US" dirty="0" smtClean="0"/>
          </a:p>
        </p:txBody>
      </p:sp>
      <p:sp>
        <p:nvSpPr>
          <p:cNvPr id="2" name="Footer Placeholder 1"/>
          <p:cNvSpPr>
            <a:spLocks noGrp="1"/>
          </p:cNvSpPr>
          <p:nvPr>
            <p:ph type="ftr" sz="quarter" idx="11"/>
          </p:nvPr>
        </p:nvSpPr>
        <p:spPr/>
        <p:txBody>
          <a:bodyPr/>
          <a:lstStyle/>
          <a:p>
            <a:pPr>
              <a:defRPr/>
            </a:pPr>
            <a:r>
              <a:rPr lang="en-US" smtClean="0"/>
              <a:t>© Copyright IBM Corporation 2015</a:t>
            </a:r>
            <a:endParaRPr lang="en-US" dirty="0"/>
          </a:p>
        </p:txBody>
      </p:sp>
      <p:sp>
        <p:nvSpPr>
          <p:cNvPr id="3" name="Slide Number Placeholder 2"/>
          <p:cNvSpPr>
            <a:spLocks noGrp="1"/>
          </p:cNvSpPr>
          <p:nvPr>
            <p:ph type="sldNum" sz="quarter" idx="10"/>
          </p:nvPr>
        </p:nvSpPr>
        <p:spPr/>
        <p:txBody>
          <a:bodyPr/>
          <a:lstStyle/>
          <a:p>
            <a:pPr>
              <a:defRPr/>
            </a:pPr>
            <a:fld id="{565D9BFC-BA2F-4B43-819E-7A2645BB21F4}" type="slidenum">
              <a:rPr lang="en-US" smtClean="0"/>
              <a:pPr>
                <a:defRPr/>
              </a:pPr>
              <a:t>8</a:t>
            </a:fld>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68028"/>
            <a:ext cx="3879924" cy="253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261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IBM Spectrum Protect 7.1.4 new features recordings on YouTube</a:t>
            </a:r>
          </a:p>
        </p:txBody>
      </p:sp>
      <p:sp>
        <p:nvSpPr>
          <p:cNvPr id="5123" name="Footer Placeholder 2"/>
          <p:cNvSpPr>
            <a:spLocks noGrp="1"/>
          </p:cNvSpPr>
          <p:nvPr>
            <p:ph type="ftr" sz="quarter" idx="11"/>
          </p:nvPr>
        </p:nvSpPr>
        <p:spPr>
          <a:noFill/>
        </p:spPr>
        <p:txBody>
          <a:bodyPr/>
          <a:lstStyle>
            <a:lvl1pPr eaLnBrk="0" hangingPunct="0">
              <a:defRPr sz="1275">
                <a:solidFill>
                  <a:schemeClr val="tx1"/>
                </a:solidFill>
                <a:latin typeface="Arial" panose="020B0604020202020204" pitchFamily="34" charset="0"/>
                <a:cs typeface="Arial" panose="020B0604020202020204" pitchFamily="34" charset="0"/>
              </a:defRPr>
            </a:lvl1pPr>
            <a:lvl2pPr marL="557361" indent="-214370" eaLnBrk="0" hangingPunct="0">
              <a:defRPr sz="1275">
                <a:solidFill>
                  <a:schemeClr val="tx1"/>
                </a:solidFill>
                <a:latin typeface="Arial" panose="020B0604020202020204" pitchFamily="34" charset="0"/>
                <a:cs typeface="Arial" panose="020B0604020202020204" pitchFamily="34" charset="0"/>
              </a:defRPr>
            </a:lvl2pPr>
            <a:lvl3pPr marL="857479" indent="-171496" eaLnBrk="0" hangingPunct="0">
              <a:defRPr sz="1275">
                <a:solidFill>
                  <a:schemeClr val="tx1"/>
                </a:solidFill>
                <a:latin typeface="Arial" panose="020B0604020202020204" pitchFamily="34" charset="0"/>
                <a:cs typeface="Arial" panose="020B0604020202020204" pitchFamily="34" charset="0"/>
              </a:defRPr>
            </a:lvl3pPr>
            <a:lvl4pPr marL="1200470" indent="-171496" eaLnBrk="0" hangingPunct="0">
              <a:defRPr sz="1275">
                <a:solidFill>
                  <a:schemeClr val="tx1"/>
                </a:solidFill>
                <a:latin typeface="Arial" panose="020B0604020202020204" pitchFamily="34" charset="0"/>
                <a:cs typeface="Arial" panose="020B0604020202020204" pitchFamily="34" charset="0"/>
              </a:defRPr>
            </a:lvl4pPr>
            <a:lvl5pPr marL="1543461" indent="-171496" eaLnBrk="0" hangingPunct="0">
              <a:defRPr sz="1275">
                <a:solidFill>
                  <a:schemeClr val="tx1"/>
                </a:solidFill>
                <a:latin typeface="Arial" panose="020B0604020202020204" pitchFamily="34" charset="0"/>
                <a:cs typeface="Arial" panose="020B0604020202020204" pitchFamily="34" charset="0"/>
              </a:defRPr>
            </a:lvl5pPr>
            <a:lvl6pPr marL="1886453" indent="-171496" eaLnBrk="0" fontAlgn="base" hangingPunct="0">
              <a:spcBef>
                <a:spcPct val="0"/>
              </a:spcBef>
              <a:spcAft>
                <a:spcPct val="0"/>
              </a:spcAft>
              <a:defRPr sz="1275">
                <a:solidFill>
                  <a:schemeClr val="tx1"/>
                </a:solidFill>
                <a:latin typeface="Arial" panose="020B0604020202020204" pitchFamily="34" charset="0"/>
                <a:cs typeface="Arial" panose="020B0604020202020204" pitchFamily="34" charset="0"/>
              </a:defRPr>
            </a:lvl6pPr>
            <a:lvl7pPr marL="2229444" indent="-171496" eaLnBrk="0" fontAlgn="base" hangingPunct="0">
              <a:spcBef>
                <a:spcPct val="0"/>
              </a:spcBef>
              <a:spcAft>
                <a:spcPct val="0"/>
              </a:spcAft>
              <a:defRPr sz="1275">
                <a:solidFill>
                  <a:schemeClr val="tx1"/>
                </a:solidFill>
                <a:latin typeface="Arial" panose="020B0604020202020204" pitchFamily="34" charset="0"/>
                <a:cs typeface="Arial" panose="020B0604020202020204" pitchFamily="34" charset="0"/>
              </a:defRPr>
            </a:lvl7pPr>
            <a:lvl8pPr marL="2572436" indent="-171496" eaLnBrk="0" fontAlgn="base" hangingPunct="0">
              <a:spcBef>
                <a:spcPct val="0"/>
              </a:spcBef>
              <a:spcAft>
                <a:spcPct val="0"/>
              </a:spcAft>
              <a:defRPr sz="1275">
                <a:solidFill>
                  <a:schemeClr val="tx1"/>
                </a:solidFill>
                <a:latin typeface="Arial" panose="020B0604020202020204" pitchFamily="34" charset="0"/>
                <a:cs typeface="Arial" panose="020B0604020202020204" pitchFamily="34" charset="0"/>
              </a:defRPr>
            </a:lvl8pPr>
            <a:lvl9pPr marL="2915427" indent="-171496" eaLnBrk="0" fontAlgn="base" hangingPunct="0">
              <a:spcBef>
                <a:spcPct val="0"/>
              </a:spcBef>
              <a:spcAft>
                <a:spcPct val="0"/>
              </a:spcAft>
              <a:defRPr sz="1275">
                <a:solidFill>
                  <a:schemeClr val="tx1"/>
                </a:solidFill>
                <a:latin typeface="Arial" panose="020B0604020202020204" pitchFamily="34" charset="0"/>
                <a:cs typeface="Arial" panose="020B0604020202020204" pitchFamily="34" charset="0"/>
              </a:defRPr>
            </a:lvl9pPr>
          </a:lstStyle>
          <a:p>
            <a:pPr eaLnBrk="1" hangingPunct="1"/>
            <a:r>
              <a:rPr lang="en-US" altLang="en-US" sz="675">
                <a:solidFill>
                  <a:srgbClr val="008ABF"/>
                </a:solidFill>
              </a:rPr>
              <a:t>© Copyright IBM Corporation 2015</a:t>
            </a:r>
          </a:p>
        </p:txBody>
      </p:sp>
      <p:sp>
        <p:nvSpPr>
          <p:cNvPr id="5124" name="TextBox 7"/>
          <p:cNvSpPr txBox="1">
            <a:spLocks noChangeArrowheads="1"/>
          </p:cNvSpPr>
          <p:nvPr/>
        </p:nvSpPr>
        <p:spPr bwMode="auto">
          <a:xfrm>
            <a:off x="1589899" y="724609"/>
            <a:ext cx="58117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r>
              <a:rPr lang="en-US" altLang="en-US" sz="1350">
                <a:solidFill>
                  <a:srgbClr val="000000"/>
                </a:solidFill>
                <a:ea typeface="+mn-ea"/>
              </a:rPr>
              <a:t>On YouTube, search for </a:t>
            </a:r>
            <a:r>
              <a:rPr lang="en-US" altLang="en-US" sz="1350" b="1">
                <a:solidFill>
                  <a:srgbClr val="000000"/>
                </a:solidFill>
                <a:ea typeface="+mn-ea"/>
              </a:rPr>
              <a:t>Spectrum Storage Software Training</a:t>
            </a:r>
          </a:p>
        </p:txBody>
      </p:sp>
      <p:sp>
        <p:nvSpPr>
          <p:cNvPr id="5125" name="Rectangle 16"/>
          <p:cNvSpPr>
            <a:spLocks noChangeArrowheads="1"/>
          </p:cNvSpPr>
          <p:nvPr/>
        </p:nvSpPr>
        <p:spPr bwMode="auto">
          <a:xfrm>
            <a:off x="7276614" y="1881007"/>
            <a:ext cx="700270" cy="160777"/>
          </a:xfrm>
          <a:prstGeom prst="rect">
            <a:avLst/>
          </a:prstGeom>
          <a:solidFill>
            <a:schemeClr val="bg2"/>
          </a:solidFill>
          <a:ln w="12700" algn="ctr">
            <a:solidFill>
              <a:schemeClr val="bg1"/>
            </a:solidFill>
            <a:round/>
            <a:headEnd/>
            <a:tailEnd/>
          </a:ln>
        </p:spPr>
        <p:txBody>
          <a:bodyPr wrap="none" anchor="ctr"/>
          <a:lstStyle>
            <a:lvl1pPr defTabSz="614363" eaLnBrk="0" hangingPunct="0">
              <a:defRPr sz="1700">
                <a:solidFill>
                  <a:schemeClr val="tx1"/>
                </a:solidFill>
                <a:latin typeface="Arial" panose="020B0604020202020204" pitchFamily="34" charset="0"/>
                <a:cs typeface="Arial" panose="020B0604020202020204" pitchFamily="34" charset="0"/>
              </a:defRPr>
            </a:lvl1pPr>
            <a:lvl2pPr marL="742950" indent="-285750" defTabSz="614363" eaLnBrk="0" hangingPunct="0">
              <a:defRPr sz="1700">
                <a:solidFill>
                  <a:schemeClr val="tx1"/>
                </a:solidFill>
                <a:latin typeface="Arial" panose="020B0604020202020204" pitchFamily="34" charset="0"/>
                <a:cs typeface="Arial" panose="020B0604020202020204" pitchFamily="34" charset="0"/>
              </a:defRPr>
            </a:lvl2pPr>
            <a:lvl3pPr marL="1143000" indent="-228600" defTabSz="614363" eaLnBrk="0" hangingPunct="0">
              <a:defRPr sz="1700">
                <a:solidFill>
                  <a:schemeClr val="tx1"/>
                </a:solidFill>
                <a:latin typeface="Arial" panose="020B0604020202020204" pitchFamily="34" charset="0"/>
                <a:cs typeface="Arial" panose="020B0604020202020204" pitchFamily="34" charset="0"/>
              </a:defRPr>
            </a:lvl3pPr>
            <a:lvl4pPr marL="1600200" indent="-228600" defTabSz="614363" eaLnBrk="0" hangingPunct="0">
              <a:defRPr sz="1700">
                <a:solidFill>
                  <a:schemeClr val="tx1"/>
                </a:solidFill>
                <a:latin typeface="Arial" panose="020B0604020202020204" pitchFamily="34" charset="0"/>
                <a:cs typeface="Arial" panose="020B0604020202020204" pitchFamily="34" charset="0"/>
              </a:defRPr>
            </a:lvl4pPr>
            <a:lvl5pPr marL="2057400" indent="-228600" defTabSz="614363" eaLnBrk="0" hangingPunct="0">
              <a:defRPr sz="1700">
                <a:solidFill>
                  <a:schemeClr val="tx1"/>
                </a:solidFill>
                <a:latin typeface="Arial" panose="020B0604020202020204" pitchFamily="34" charset="0"/>
                <a:cs typeface="Arial" panose="020B0604020202020204" pitchFamily="34" charset="0"/>
              </a:defRPr>
            </a:lvl5pPr>
            <a:lvl6pPr marL="2514600" indent="-228600" defTabSz="61436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61436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61436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61436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pPr>
            <a:endParaRPr lang="en-US" altLang="en-US" sz="900">
              <a:solidFill>
                <a:srgbClr val="000000"/>
              </a:solidFill>
              <a:ea typeface="+mn-ea"/>
            </a:endParaRPr>
          </a:p>
        </p:txBody>
      </p:sp>
      <p:sp>
        <p:nvSpPr>
          <p:cNvPr id="11" name="Rounded Rectangle 10"/>
          <p:cNvSpPr/>
          <p:nvPr/>
        </p:nvSpPr>
        <p:spPr bwMode="auto">
          <a:xfrm>
            <a:off x="470421" y="1006861"/>
            <a:ext cx="8194824" cy="3952714"/>
          </a:xfrm>
          <a:prstGeom prst="roundRect">
            <a:avLst/>
          </a:prstGeom>
          <a:solidFill>
            <a:srgbClr val="DAE9FC">
              <a:alpha val="36078"/>
            </a:srgbClr>
          </a:solidFill>
          <a:ln w="28575" cap="flat" cmpd="sng" algn="ctr">
            <a:solidFill>
              <a:schemeClr val="accent1">
                <a:lumMod val="50000"/>
              </a:schemeClr>
            </a:solidFill>
            <a:prstDash val="solid"/>
            <a:round/>
            <a:headEnd type="none" w="med" len="med"/>
            <a:tailEnd type="none" w="med" len="med"/>
          </a:ln>
          <a:effectLst/>
          <a:extLst/>
        </p:spPr>
        <p:txBody>
          <a:bodyPr wrap="none" anchor="ctr"/>
          <a:lstStyle/>
          <a:p>
            <a:pPr algn="ctr" defTabSz="460895" eaLnBrk="0" hangingPunct="0">
              <a:defRPr/>
            </a:pPr>
            <a:endParaRPr lang="en-US" sz="900" dirty="0">
              <a:solidFill>
                <a:srgbClr val="000000"/>
              </a:solidFill>
              <a:latin typeface="Arial" panose="020B0604020202020204" pitchFamily="34" charset="0"/>
              <a:ea typeface="+mn-ea"/>
              <a:cs typeface="Arial" panose="020B0604020202020204" pitchFamily="34" charset="0"/>
            </a:endParaRPr>
          </a:p>
        </p:txBody>
      </p:sp>
      <p:grpSp>
        <p:nvGrpSpPr>
          <p:cNvPr id="5127" name="Group 5"/>
          <p:cNvGrpSpPr>
            <a:grpSpLocks/>
          </p:cNvGrpSpPr>
          <p:nvPr/>
        </p:nvGrpSpPr>
        <p:grpSpPr bwMode="auto">
          <a:xfrm>
            <a:off x="976567" y="1099754"/>
            <a:ext cx="7205158" cy="2013817"/>
            <a:chOff x="1027852" y="1368745"/>
            <a:chExt cx="9605223" cy="2684181"/>
          </a:xfrm>
        </p:grpSpPr>
        <p:sp>
          <p:nvSpPr>
            <p:cNvPr id="5133" name="TextBox 13"/>
            <p:cNvSpPr txBox="1">
              <a:spLocks noChangeArrowheads="1"/>
            </p:cNvSpPr>
            <p:nvPr/>
          </p:nvSpPr>
          <p:spPr bwMode="auto">
            <a:xfrm>
              <a:off x="1270794" y="3652952"/>
              <a:ext cx="9208627" cy="39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r>
                <a:rPr lang="en-US" altLang="en-US" sz="1350">
                  <a:solidFill>
                    <a:srgbClr val="000000"/>
                  </a:solidFill>
                  <a:ea typeface="+mn-ea"/>
                </a:rPr>
                <a:t>Open the </a:t>
              </a:r>
              <a:r>
                <a:rPr lang="en-US" altLang="en-US" sz="1350" i="1">
                  <a:solidFill>
                    <a:srgbClr val="000000"/>
                  </a:solidFill>
                  <a:ea typeface="+mn-ea"/>
                </a:rPr>
                <a:t>Playlists</a:t>
              </a:r>
              <a:r>
                <a:rPr lang="en-US" altLang="en-US" sz="1350">
                  <a:solidFill>
                    <a:srgbClr val="000000"/>
                  </a:solidFill>
                  <a:ea typeface="+mn-ea"/>
                </a:rPr>
                <a:t> tab and select New Features for Spectrum Protect 7.1.3 (TSM 7.1.3).</a:t>
              </a:r>
            </a:p>
          </p:txBody>
        </p:sp>
        <p:grpSp>
          <p:nvGrpSpPr>
            <p:cNvPr id="5134" name="Group 1"/>
            <p:cNvGrpSpPr>
              <a:grpSpLocks/>
            </p:cNvGrpSpPr>
            <p:nvPr/>
          </p:nvGrpSpPr>
          <p:grpSpPr bwMode="auto">
            <a:xfrm>
              <a:off x="1027852" y="1368745"/>
              <a:ext cx="9605223" cy="2270599"/>
              <a:chOff x="1027852" y="1368745"/>
              <a:chExt cx="9605223" cy="2270599"/>
            </a:xfrm>
          </p:grpSpPr>
          <p:pic>
            <p:nvPicPr>
              <p:cNvPr id="5135" name="Snagit_PPT1DA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368745"/>
                <a:ext cx="9575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Rectangle 15"/>
              <p:cNvSpPr>
                <a:spLocks noChangeArrowheads="1"/>
              </p:cNvSpPr>
              <p:nvPr/>
            </p:nvSpPr>
            <p:spPr bwMode="auto">
              <a:xfrm>
                <a:off x="1057275" y="2354397"/>
                <a:ext cx="1704975" cy="1211263"/>
              </a:xfrm>
              <a:prstGeom prst="rect">
                <a:avLst/>
              </a:prstGeom>
              <a:solidFill>
                <a:schemeClr val="bg2"/>
              </a:solidFill>
              <a:ln w="12700" algn="ctr">
                <a:solidFill>
                  <a:schemeClr val="bg1"/>
                </a:solidFill>
                <a:round/>
                <a:headEnd/>
                <a:tailEnd/>
              </a:ln>
            </p:spPr>
            <p:txBody>
              <a:bodyPr wrap="none" anchor="ctr"/>
              <a:lstStyle>
                <a:lvl1pPr defTabSz="614363" eaLnBrk="0" hangingPunct="0">
                  <a:defRPr sz="1700">
                    <a:solidFill>
                      <a:schemeClr val="tx1"/>
                    </a:solidFill>
                    <a:latin typeface="Arial" panose="020B0604020202020204" pitchFamily="34" charset="0"/>
                    <a:cs typeface="Arial" panose="020B0604020202020204" pitchFamily="34" charset="0"/>
                  </a:defRPr>
                </a:lvl1pPr>
                <a:lvl2pPr marL="742950" indent="-285750" defTabSz="614363" eaLnBrk="0" hangingPunct="0">
                  <a:defRPr sz="1700">
                    <a:solidFill>
                      <a:schemeClr val="tx1"/>
                    </a:solidFill>
                    <a:latin typeface="Arial" panose="020B0604020202020204" pitchFamily="34" charset="0"/>
                    <a:cs typeface="Arial" panose="020B0604020202020204" pitchFamily="34" charset="0"/>
                  </a:defRPr>
                </a:lvl2pPr>
                <a:lvl3pPr marL="1143000" indent="-228600" defTabSz="614363" eaLnBrk="0" hangingPunct="0">
                  <a:defRPr sz="1700">
                    <a:solidFill>
                      <a:schemeClr val="tx1"/>
                    </a:solidFill>
                    <a:latin typeface="Arial" panose="020B0604020202020204" pitchFamily="34" charset="0"/>
                    <a:cs typeface="Arial" panose="020B0604020202020204" pitchFamily="34" charset="0"/>
                  </a:defRPr>
                </a:lvl3pPr>
                <a:lvl4pPr marL="1600200" indent="-228600" defTabSz="614363" eaLnBrk="0" hangingPunct="0">
                  <a:defRPr sz="1700">
                    <a:solidFill>
                      <a:schemeClr val="tx1"/>
                    </a:solidFill>
                    <a:latin typeface="Arial" panose="020B0604020202020204" pitchFamily="34" charset="0"/>
                    <a:cs typeface="Arial" panose="020B0604020202020204" pitchFamily="34" charset="0"/>
                  </a:defRPr>
                </a:lvl4pPr>
                <a:lvl5pPr marL="2057400" indent="-228600" defTabSz="614363" eaLnBrk="0" hangingPunct="0">
                  <a:defRPr sz="1700">
                    <a:solidFill>
                      <a:schemeClr val="tx1"/>
                    </a:solidFill>
                    <a:latin typeface="Arial" panose="020B0604020202020204" pitchFamily="34" charset="0"/>
                    <a:cs typeface="Arial" panose="020B0604020202020204" pitchFamily="34" charset="0"/>
                  </a:defRPr>
                </a:lvl5pPr>
                <a:lvl6pPr marL="2514600" indent="-228600" defTabSz="61436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61436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61436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61436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pPr>
                <a:endParaRPr lang="en-US" altLang="en-US" sz="900">
                  <a:solidFill>
                    <a:srgbClr val="000000"/>
                  </a:solidFill>
                  <a:ea typeface="+mn-ea"/>
                </a:endParaRPr>
              </a:p>
            </p:txBody>
          </p:sp>
          <p:sp>
            <p:nvSpPr>
              <p:cNvPr id="18" name="Rectangle 17"/>
              <p:cNvSpPr/>
              <p:nvPr/>
            </p:nvSpPr>
            <p:spPr bwMode="auto">
              <a:xfrm>
                <a:off x="1027852" y="1370333"/>
                <a:ext cx="9575058" cy="2268360"/>
              </a:xfrm>
              <a:prstGeom prst="rect">
                <a:avLst/>
              </a:prstGeom>
              <a:noFill/>
              <a:ln w="12700" cap="flat" cmpd="sng" algn="ctr">
                <a:solidFill>
                  <a:schemeClr val="tx1">
                    <a:lumMod val="65000"/>
                    <a:lumOff val="35000"/>
                  </a:schemeClr>
                </a:solidFill>
                <a:prstDash val="solid"/>
                <a:round/>
                <a:headEnd type="none" w="med" len="med"/>
                <a:tailEnd type="none" w="med" len="med"/>
              </a:ln>
              <a:effectLst/>
              <a:extLst/>
            </p:spPr>
            <p:txBody>
              <a:bodyPr wrap="none" anchor="ctr"/>
              <a:lstStyle/>
              <a:p>
                <a:pPr algn="ctr" defTabSz="460895" eaLnBrk="0" hangingPunct="0">
                  <a:defRPr/>
                </a:pPr>
                <a:endParaRPr lang="en-US" sz="900" dirty="0">
                  <a:solidFill>
                    <a:srgbClr val="000000"/>
                  </a:solidFill>
                  <a:latin typeface="Arial" panose="020B0604020202020204" pitchFamily="34" charset="0"/>
                  <a:ea typeface="+mn-ea"/>
                  <a:cs typeface="Arial" panose="020B0604020202020204" pitchFamily="34" charset="0"/>
                </a:endParaRPr>
              </a:p>
            </p:txBody>
          </p:sp>
        </p:grpSp>
      </p:grpSp>
      <p:grpSp>
        <p:nvGrpSpPr>
          <p:cNvPr id="5128" name="Group 4"/>
          <p:cNvGrpSpPr>
            <a:grpSpLocks/>
          </p:cNvGrpSpPr>
          <p:nvPr/>
        </p:nvGrpSpPr>
        <p:grpSpPr bwMode="auto">
          <a:xfrm>
            <a:off x="976567" y="3255344"/>
            <a:ext cx="7112265" cy="1696345"/>
            <a:chOff x="1027852" y="4194200"/>
            <a:chExt cx="9481810" cy="2261773"/>
          </a:xfrm>
        </p:grpSpPr>
        <p:pic>
          <p:nvPicPr>
            <p:cNvPr id="5130" name="Snagit_PPT458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7852" y="4194200"/>
              <a:ext cx="6473825" cy="1687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31" name="TextBox 2"/>
            <p:cNvSpPr txBox="1">
              <a:spLocks noChangeArrowheads="1"/>
            </p:cNvSpPr>
            <p:nvPr/>
          </p:nvSpPr>
          <p:spPr bwMode="auto">
            <a:xfrm>
              <a:off x="2160707" y="6071255"/>
              <a:ext cx="7242256" cy="38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cs typeface="Arial" panose="020B0604020202020204" pitchFamily="34" charset="0"/>
                </a:defRPr>
              </a:lvl1pPr>
              <a:lvl2pPr marL="742950" indent="-285750" eaLnBrk="0" hangingPunct="0">
                <a:defRPr sz="1700">
                  <a:solidFill>
                    <a:schemeClr val="tx1"/>
                  </a:solidFill>
                  <a:latin typeface="Arial" panose="020B0604020202020204" pitchFamily="34" charset="0"/>
                  <a:cs typeface="Arial" panose="020B0604020202020204" pitchFamily="34" charset="0"/>
                </a:defRPr>
              </a:lvl2pPr>
              <a:lvl3pPr marL="1143000" indent="-228600" eaLnBrk="0" hangingPunct="0">
                <a:defRPr sz="1700">
                  <a:solidFill>
                    <a:schemeClr val="tx1"/>
                  </a:solidFill>
                  <a:latin typeface="Arial" panose="020B0604020202020204" pitchFamily="34" charset="0"/>
                  <a:cs typeface="Arial" panose="020B0604020202020204" pitchFamily="34" charset="0"/>
                </a:defRPr>
              </a:lvl3pPr>
              <a:lvl4pPr marL="1600200" indent="-228600" eaLnBrk="0" hangingPunct="0">
                <a:defRPr sz="1700">
                  <a:solidFill>
                    <a:schemeClr val="tx1"/>
                  </a:solidFill>
                  <a:latin typeface="Arial" panose="020B0604020202020204" pitchFamily="34" charset="0"/>
                  <a:cs typeface="Arial" panose="020B0604020202020204" pitchFamily="34" charset="0"/>
                </a:defRPr>
              </a:lvl4pPr>
              <a:lvl5pPr marL="2057400" indent="-228600" eaLnBrk="0" hangingPunct="0">
                <a:defRPr sz="1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eaLnBrk="1" hangingPunct="1"/>
              <a:r>
                <a:rPr lang="en-US" altLang="en-US" sz="1275">
                  <a:solidFill>
                    <a:srgbClr val="000000"/>
                  </a:solidFill>
                  <a:ea typeface="+mn-ea"/>
                </a:rPr>
                <a:t>Open </a:t>
              </a:r>
              <a:r>
                <a:rPr lang="en-US" altLang="en-US" sz="1275" i="1">
                  <a:solidFill>
                    <a:srgbClr val="000000"/>
                  </a:solidFill>
                  <a:ea typeface="+mn-ea"/>
                </a:rPr>
                <a:t>Channels</a:t>
              </a:r>
              <a:r>
                <a:rPr lang="en-US" altLang="en-US" sz="1275">
                  <a:solidFill>
                    <a:srgbClr val="000000"/>
                  </a:solidFill>
                  <a:ea typeface="+mn-ea"/>
                </a:rPr>
                <a:t> to connect to Tricia Jiang’s and Sean Sperry’s channels.</a:t>
              </a:r>
            </a:p>
          </p:txBody>
        </p:sp>
        <p:pic>
          <p:nvPicPr>
            <p:cNvPr id="5132" name="Snagit_PPTC7B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63416" y="4194200"/>
              <a:ext cx="2646246" cy="182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p:nvSpPr>
        <p:spPr bwMode="auto">
          <a:xfrm>
            <a:off x="6103543" y="3255346"/>
            <a:ext cx="1985289" cy="1366003"/>
          </a:xfrm>
          <a:prstGeom prst="rect">
            <a:avLst/>
          </a:prstGeom>
          <a:noFill/>
          <a:ln w="12700" cap="flat" cmpd="sng" algn="ctr">
            <a:solidFill>
              <a:schemeClr val="accent1">
                <a:lumMod val="25000"/>
              </a:schemeClr>
            </a:solidFill>
            <a:prstDash val="solid"/>
            <a:round/>
            <a:headEnd type="none" w="med" len="med"/>
            <a:tailEnd type="none" w="med" len="med"/>
          </a:ln>
          <a:effectLst/>
          <a:extLst/>
        </p:spPr>
        <p:txBody>
          <a:bodyPr wrap="none" anchor="ctr"/>
          <a:lstStyle/>
          <a:p>
            <a:pPr algn="ctr" defTabSz="460895">
              <a:defRPr/>
            </a:pPr>
            <a:endParaRPr lang="en-US" sz="900">
              <a:solidFill>
                <a:srgbClr val="000000"/>
              </a:solidFill>
              <a:latin typeface="Arial" panose="020B0604020202020204" pitchFamily="34" charset="0"/>
              <a:ea typeface="+mn-ea"/>
              <a:cs typeface="Arial" charset="0"/>
            </a:endParaRPr>
          </a:p>
        </p:txBody>
      </p:sp>
    </p:spTree>
    <p:extLst>
      <p:ext uri="{BB962C8B-B14F-4D97-AF65-F5344CB8AC3E}">
        <p14:creationId xmlns:p14="http://schemas.microsoft.com/office/powerpoint/2010/main" val="1713967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21">
      <a:dk1>
        <a:srgbClr val="1A1718"/>
      </a:dk1>
      <a:lt1>
        <a:srgbClr val="FFFFFF"/>
      </a:lt1>
      <a:dk2>
        <a:srgbClr val="000000"/>
      </a:dk2>
      <a:lt2>
        <a:srgbClr val="808080"/>
      </a:lt2>
      <a:accent1>
        <a:srgbClr val="3362B0"/>
      </a:accent1>
      <a:accent2>
        <a:srgbClr val="15A88F"/>
      </a:accent2>
      <a:accent3>
        <a:srgbClr val="7CCD10"/>
      </a:accent3>
      <a:accent4>
        <a:srgbClr val="DD0027"/>
      </a:accent4>
      <a:accent5>
        <a:srgbClr val="EE6129"/>
      </a:accent5>
      <a:accent6>
        <a:srgbClr val="5E2A86"/>
      </a:accent6>
      <a:hlink>
        <a:srgbClr val="3362B0"/>
      </a:hlink>
      <a:folHlink>
        <a:srgbClr val="00406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4266"/>
        </a:dk1>
        <a:lt1>
          <a:srgbClr val="FFFFFF"/>
        </a:lt1>
        <a:dk2>
          <a:srgbClr val="000000"/>
        </a:dk2>
        <a:lt2>
          <a:srgbClr val="808080"/>
        </a:lt2>
        <a:accent1>
          <a:srgbClr val="00B2F2"/>
        </a:accent1>
        <a:accent2>
          <a:srgbClr val="6BC72B"/>
        </a:accent2>
        <a:accent3>
          <a:srgbClr val="FFFFFF"/>
        </a:accent3>
        <a:accent4>
          <a:srgbClr val="003756"/>
        </a:accent4>
        <a:accent5>
          <a:srgbClr val="AAD5F7"/>
        </a:accent5>
        <a:accent6>
          <a:srgbClr val="60B426"/>
        </a:accent6>
        <a:hlink>
          <a:srgbClr val="00B040"/>
        </a:hlink>
        <a:folHlink>
          <a:srgbClr val="00406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13991</TotalTime>
  <Words>998</Words>
  <Application>Microsoft Office PowerPoint</Application>
  <PresentationFormat>Custom</PresentationFormat>
  <Paragraphs>132</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SimSun</vt:lpstr>
      <vt:lpstr>Arial</vt:lpstr>
      <vt:lpstr>Calibri</vt:lpstr>
      <vt:lpstr>Helv</vt:lpstr>
      <vt:lpstr>Lucida Sans</vt:lpstr>
      <vt:lpstr>ヒラギノ角ゴ Pro W3</vt:lpstr>
      <vt:lpstr>Custom Design</vt:lpstr>
      <vt:lpstr>Spectrum Protect for Virtual Environments 7.1.4  Spectrum Protect Snapshot 4.1.4</vt:lpstr>
      <vt:lpstr>Quarterly Release Highlights – 4Q  –  December 11, 2015</vt:lpstr>
      <vt:lpstr>Spectrum Protect for Virtual Environments 7.1.4 – Large VM Support</vt:lpstr>
      <vt:lpstr>Spectrum Protect for Virtual Environments 7.1.4 – Large VM Function Support</vt:lpstr>
      <vt:lpstr>VMware Virtual Volumes in vSphere 6.0</vt:lpstr>
      <vt:lpstr>Spectrum Protect for Virtual Environments 7.1.4 – VMware VVol Support</vt:lpstr>
      <vt:lpstr>Spectrum Protect Snapshot on Windows – Types of Snapshot Restore</vt:lpstr>
      <vt:lpstr>Spectrum Protect Snapshot 4.1.4 on Windows – Instant Restore on 3rd Party Devices</vt:lpstr>
      <vt:lpstr>IBM Spectrum Protect 7.1.4 new features recordings on YouTube</vt:lpstr>
      <vt:lpstr>References</vt:lpstr>
      <vt:lpstr>PowerPoint Presentation</vt:lpstr>
    </vt:vector>
  </TitlesOfParts>
  <Company>VSA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lsadler</dc:creator>
  <cp:lastModifiedBy>Sean Sperry</cp:lastModifiedBy>
  <cp:revision>202</cp:revision>
  <dcterms:created xsi:type="dcterms:W3CDTF">2014-02-19T16:27:13Z</dcterms:created>
  <dcterms:modified xsi:type="dcterms:W3CDTF">2015-12-11T14:45:57Z</dcterms:modified>
</cp:coreProperties>
</file>